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 id="2147483713" r:id="rId3"/>
    <p:sldMasterId id="2147483755" r:id="rId4"/>
  </p:sldMasterIdLst>
  <p:notesMasterIdLst>
    <p:notesMasterId r:id="rId8"/>
  </p:notesMasterIdLst>
  <p:sldIdLst>
    <p:sldId id="432" r:id="rId5"/>
    <p:sldId id="486" r:id="rId6"/>
    <p:sldId id="501" r:id="rId7"/>
  </p:sldIdLst>
  <p:sldSz cx="20104100" cy="11309350"/>
  <p:notesSz cx="11309350" cy="20104100"/>
  <p:defaultTextStyle>
    <a:defPPr>
      <a:defRPr kern="0"/>
    </a:defPPr>
  </p:defaultTextStyle>
  <p:extLst>
    <p:ext uri="{EFAFB233-063F-42B5-8137-9DF3F51BA10A}">
      <p15:sldGuideLst xmlns:p15="http://schemas.microsoft.com/office/powerpoint/2012/main">
        <p15:guide id="1" orient="horz" pos="2879" userDrawn="1">
          <p15:clr>
            <a:srgbClr val="A4A3A4"/>
          </p15:clr>
        </p15:guide>
        <p15:guide id="2" pos="215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0FDE20-BDD6-5462-CDCA-524689225FD5}" name="Belinda Scarth-Johnson" initials="BSJ" userId="S::Belinda.Scarth-Johnson@ato.gov.au::60d4271b-d63d-4916-b84b-9b04b37bbccb" providerId="AD"/>
  <p188:author id="{CBE5886A-44E4-FEA1-9026-98C7259EE7F0}" name="Jamie Nedeljkovic" initials="JN" userId="S::Jamie.Nedeljkovic@ato.gov.au::b4df7bdb-3840-405f-a973-e4c03a600353" providerId="AD"/>
  <p188:author id="{391F4E90-369F-10DC-0575-CAF7EEC71116}" name="Neeti Rangnath" initials="NR" userId="S::Neeti.Rangnath@ato.gov.au::a34c8537-fdcb-4aac-bbe0-cd255cbceb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CF8"/>
    <a:srgbClr val="9D4D9A"/>
    <a:srgbClr val="169985"/>
    <a:srgbClr val="9D469A"/>
    <a:srgbClr val="FFFFFF"/>
    <a:srgbClr val="0097E6"/>
    <a:srgbClr val="FF0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13" autoAdjust="0"/>
    <p:restoredTop sz="96371" autoAdjust="0"/>
  </p:normalViewPr>
  <p:slideViewPr>
    <p:cSldViewPr>
      <p:cViewPr varScale="1">
        <p:scale>
          <a:sx n="66" d="100"/>
          <a:sy n="66" d="100"/>
        </p:scale>
        <p:origin x="126" y="612"/>
      </p:cViewPr>
      <p:guideLst>
        <p:guide orient="horz" pos="2879"/>
        <p:guide pos="2159"/>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48" d="100"/>
          <a:sy n="48" d="100"/>
        </p:scale>
        <p:origin x="226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CFC8D2ED-3475-B347-905C-C9B1BB94B195}" type="datetimeFigureOut">
              <a:rPr lang="en-US" smtClean="0"/>
              <a:t>11/20/2024</a:t>
            </a:fld>
            <a:endParaRPr lang="en-US" dirty="0"/>
          </a:p>
        </p:txBody>
      </p:sp>
      <p:sp>
        <p:nvSpPr>
          <p:cNvPr id="4" name="Slide Image Placeholder 3"/>
          <p:cNvSpPr>
            <a:spLocks noGrp="1" noRot="1" noChangeAspect="1"/>
          </p:cNvSpPr>
          <p:nvPr>
            <p:ph type="sldImg" idx="2"/>
          </p:nvPr>
        </p:nvSpPr>
        <p:spPr>
          <a:xfrm>
            <a:off x="1143000" y="1212850"/>
            <a:ext cx="9048750" cy="50911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6509483"/>
            <a:ext cx="9048194" cy="1238176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6AE8DD4F-8D5E-1B43-B42F-EE233820B447}" type="slidenum">
              <a:rPr lang="en-US" smtClean="0"/>
              <a:t>‹#›</a:t>
            </a:fld>
            <a:endParaRPr lang="en-US" dirty="0"/>
          </a:p>
        </p:txBody>
      </p:sp>
    </p:spTree>
    <p:extLst>
      <p:ext uri="{BB962C8B-B14F-4D97-AF65-F5344CB8AC3E}">
        <p14:creationId xmlns:p14="http://schemas.microsoft.com/office/powerpoint/2010/main" val="3928948953"/>
      </p:ext>
    </p:extLst>
  </p:cSld>
  <p:clrMap bg1="lt1" tx1="dk1" bg2="lt2" tx2="dk2" accent1="accent1" accent2="accent2" accent3="accent3" accent4="accent4" accent5="accent5" accent6="accent6" hlink="hlink" folHlink="folHlink"/>
  <p:notesStyle>
    <a:lvl1pPr marL="0" algn="l" defTabSz="914272" rtl="0" eaLnBrk="1" latinLnBrk="0" hangingPunct="1">
      <a:defRPr sz="1199" kern="1200">
        <a:solidFill>
          <a:schemeClr val="tx1"/>
        </a:solidFill>
        <a:latin typeface="+mn-lt"/>
        <a:ea typeface="+mn-ea"/>
        <a:cs typeface="+mn-cs"/>
      </a:defRPr>
    </a:lvl1pPr>
    <a:lvl2pPr marL="457136" algn="l" defTabSz="914272" rtl="0" eaLnBrk="1" latinLnBrk="0" hangingPunct="1">
      <a:defRPr sz="1199" kern="1200">
        <a:solidFill>
          <a:schemeClr val="tx1"/>
        </a:solidFill>
        <a:latin typeface="+mn-lt"/>
        <a:ea typeface="+mn-ea"/>
        <a:cs typeface="+mn-cs"/>
      </a:defRPr>
    </a:lvl2pPr>
    <a:lvl3pPr marL="914272" algn="l" defTabSz="914272" rtl="0" eaLnBrk="1" latinLnBrk="0" hangingPunct="1">
      <a:defRPr sz="1199" kern="1200">
        <a:solidFill>
          <a:schemeClr val="tx1"/>
        </a:solidFill>
        <a:latin typeface="+mn-lt"/>
        <a:ea typeface="+mn-ea"/>
        <a:cs typeface="+mn-cs"/>
      </a:defRPr>
    </a:lvl3pPr>
    <a:lvl4pPr marL="1371408" algn="l" defTabSz="914272" rtl="0" eaLnBrk="1" latinLnBrk="0" hangingPunct="1">
      <a:defRPr sz="1199" kern="1200">
        <a:solidFill>
          <a:schemeClr val="tx1"/>
        </a:solidFill>
        <a:latin typeface="+mn-lt"/>
        <a:ea typeface="+mn-ea"/>
        <a:cs typeface="+mn-cs"/>
      </a:defRPr>
    </a:lvl4pPr>
    <a:lvl5pPr marL="1828544" algn="l" defTabSz="914272" rtl="0" eaLnBrk="1" latinLnBrk="0" hangingPunct="1">
      <a:defRPr sz="1199" kern="1200">
        <a:solidFill>
          <a:schemeClr val="tx1"/>
        </a:solidFill>
        <a:latin typeface="+mn-lt"/>
        <a:ea typeface="+mn-ea"/>
        <a:cs typeface="+mn-cs"/>
      </a:defRPr>
    </a:lvl5pPr>
    <a:lvl6pPr marL="2285680" algn="l" defTabSz="914272" rtl="0" eaLnBrk="1" latinLnBrk="0" hangingPunct="1">
      <a:defRPr sz="1199" kern="1200">
        <a:solidFill>
          <a:schemeClr val="tx1"/>
        </a:solidFill>
        <a:latin typeface="+mn-lt"/>
        <a:ea typeface="+mn-ea"/>
        <a:cs typeface="+mn-cs"/>
      </a:defRPr>
    </a:lvl6pPr>
    <a:lvl7pPr marL="2742816" algn="l" defTabSz="914272" rtl="0" eaLnBrk="1" latinLnBrk="0" hangingPunct="1">
      <a:defRPr sz="1199" kern="1200">
        <a:solidFill>
          <a:schemeClr val="tx1"/>
        </a:solidFill>
        <a:latin typeface="+mn-lt"/>
        <a:ea typeface="+mn-ea"/>
        <a:cs typeface="+mn-cs"/>
      </a:defRPr>
    </a:lvl7pPr>
    <a:lvl8pPr marL="3199950" algn="l" defTabSz="914272" rtl="0" eaLnBrk="1" latinLnBrk="0" hangingPunct="1">
      <a:defRPr sz="1199" kern="1200">
        <a:solidFill>
          <a:schemeClr val="tx1"/>
        </a:solidFill>
        <a:latin typeface="+mn-lt"/>
        <a:ea typeface="+mn-ea"/>
        <a:cs typeface="+mn-cs"/>
      </a:defRPr>
    </a:lvl8pPr>
    <a:lvl9pPr marL="3657086" algn="l" defTabSz="914272"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212850"/>
            <a:ext cx="9048750" cy="5091113"/>
          </a:xfrm>
        </p:spPr>
      </p:sp>
      <p:sp>
        <p:nvSpPr>
          <p:cNvPr id="3" name="Notes Placeholder 2"/>
          <p:cNvSpPr>
            <a:spLocks noGrp="1"/>
          </p:cNvSpPr>
          <p:nvPr>
            <p:ph type="body" idx="1"/>
          </p:nvPr>
        </p:nvSpPr>
        <p:spPr/>
        <p:txBody>
          <a:bodyPr/>
          <a:lstStyle/>
          <a:p>
            <a:endParaRPr lang="en-AU" sz="1000" dirty="0"/>
          </a:p>
        </p:txBody>
      </p:sp>
      <p:sp>
        <p:nvSpPr>
          <p:cNvPr id="4" name="Slide Number Placeholder 3"/>
          <p:cNvSpPr>
            <a:spLocks noGrp="1"/>
          </p:cNvSpPr>
          <p:nvPr>
            <p:ph type="sldNum" sz="quarter" idx="5"/>
          </p:nvPr>
        </p:nvSpPr>
        <p:spPr/>
        <p:txBody>
          <a:bodyPr/>
          <a:lstStyle/>
          <a:p>
            <a:fld id="{6AE8DD4F-8D5E-1B43-B42F-EE233820B447}" type="slidenum">
              <a:rPr lang="en-US" smtClean="0"/>
              <a:t>1</a:t>
            </a:fld>
            <a:endParaRPr lang="en-US" dirty="0"/>
          </a:p>
        </p:txBody>
      </p:sp>
    </p:spTree>
    <p:extLst>
      <p:ext uri="{BB962C8B-B14F-4D97-AF65-F5344CB8AC3E}">
        <p14:creationId xmlns:p14="http://schemas.microsoft.com/office/powerpoint/2010/main" val="196695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212850"/>
            <a:ext cx="90487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8DD4F-8D5E-1B43-B42F-EE233820B447}" type="slidenum">
              <a:rPr lang="en-US" smtClean="0"/>
              <a:t>2</a:t>
            </a:fld>
            <a:endParaRPr lang="en-US"/>
          </a:p>
        </p:txBody>
      </p:sp>
    </p:spTree>
    <p:extLst>
      <p:ext uri="{BB962C8B-B14F-4D97-AF65-F5344CB8AC3E}">
        <p14:creationId xmlns:p14="http://schemas.microsoft.com/office/powerpoint/2010/main" val="412016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212850"/>
            <a:ext cx="9048750" cy="50911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1511278" rtl="0" eaLnBrk="1" fontAlgn="auto" latinLnBrk="0" hangingPunct="1">
              <a:lnSpc>
                <a:spcPct val="100000"/>
              </a:lnSpc>
              <a:spcBef>
                <a:spcPts val="0"/>
              </a:spcBef>
              <a:spcAft>
                <a:spcPts val="0"/>
              </a:spcAft>
              <a:buClrTx/>
              <a:buSzTx/>
              <a:buFontTx/>
              <a:buNone/>
              <a:tabLst/>
              <a:defRPr/>
            </a:pPr>
            <a:fld id="{6AE8DD4F-8D5E-1B43-B42F-EE233820B4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5112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27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image dark">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8B656F-81CE-4FAE-BC06-562D226FFD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sp>
        <p:nvSpPr>
          <p:cNvPr id="12" name="Text Placeholder 2">
            <a:extLst>
              <a:ext uri="{FF2B5EF4-FFF2-40B4-BE49-F238E27FC236}">
                <a16:creationId xmlns:a16="http://schemas.microsoft.com/office/drawing/2014/main" id="{AB7E7BC6-18F8-4544-A236-A34DEC48C031}"/>
              </a:ext>
            </a:extLst>
          </p:cNvPr>
          <p:cNvSpPr>
            <a:spLocks noGrp="1"/>
          </p:cNvSpPr>
          <p:nvPr>
            <p:ph type="body" sz="quarter" idx="18" hasCustomPrompt="1"/>
          </p:nvPr>
        </p:nvSpPr>
        <p:spPr>
          <a:xfrm>
            <a:off x="1115530" y="3644472"/>
            <a:ext cx="8936522" cy="2294162"/>
          </a:xfrm>
        </p:spPr>
        <p:txBody>
          <a:bodyPr anchor="ctr" anchorCtr="0"/>
          <a:lstStyle>
            <a:lvl1pPr>
              <a:lnSpc>
                <a:spcPts val="8245"/>
              </a:lnSpc>
              <a:spcAft>
                <a:spcPts val="3958"/>
              </a:spcAft>
              <a:defRPr sz="7256">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7" name="Text Placeholder 2">
            <a:extLst>
              <a:ext uri="{FF2B5EF4-FFF2-40B4-BE49-F238E27FC236}">
                <a16:creationId xmlns:a16="http://schemas.microsoft.com/office/drawing/2014/main" id="{5A9017FC-4987-4E82-8AAB-1A50989F6E87}"/>
              </a:ext>
            </a:extLst>
          </p:cNvPr>
          <p:cNvSpPr>
            <a:spLocks noGrp="1"/>
          </p:cNvSpPr>
          <p:nvPr>
            <p:ph type="body" sz="quarter" idx="19" hasCustomPrompt="1"/>
          </p:nvPr>
        </p:nvSpPr>
        <p:spPr>
          <a:xfrm>
            <a:off x="1116662" y="6420174"/>
            <a:ext cx="8936522" cy="2010500"/>
          </a:xfrm>
        </p:spPr>
        <p:txBody>
          <a:bodyPr/>
          <a:lstStyle>
            <a:lvl1pPr>
              <a:lnSpc>
                <a:spcPts val="6431"/>
              </a:lnSpc>
              <a:spcAft>
                <a:spcPts val="3958"/>
              </a:spcAft>
              <a:defRPr sz="5936">
                <a:solidFill>
                  <a:schemeClr val="bg1"/>
                </a:solidFill>
              </a:defRPr>
            </a:lvl1pPr>
            <a:lvl2pPr>
              <a:lnSpc>
                <a:spcPts val="5112"/>
              </a:lnSpc>
              <a:defRPr sz="4617">
                <a:solidFill>
                  <a:schemeClr val="bg1"/>
                </a:solidFill>
              </a:defRPr>
            </a:lvl2pPr>
            <a:lvl3pPr>
              <a:lnSpc>
                <a:spcPts val="4452"/>
              </a:lnSpc>
              <a:spcAft>
                <a:spcPts val="989"/>
              </a:spcAft>
              <a:defRPr sz="3958"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a:p>
            <a:pPr lvl="2"/>
            <a:r>
              <a:rPr lang="en-AU" dirty="0"/>
              <a:t>Subheading</a:t>
            </a:r>
          </a:p>
        </p:txBody>
      </p:sp>
      <p:sp>
        <p:nvSpPr>
          <p:cNvPr id="11" name="Picture Placeholder 2">
            <a:extLst>
              <a:ext uri="{FF2B5EF4-FFF2-40B4-BE49-F238E27FC236}">
                <a16:creationId xmlns:a16="http://schemas.microsoft.com/office/drawing/2014/main" id="{B0CB5887-57E7-4DCC-AACD-E1A28592F1CB}"/>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OFFICIAL INTERNAL</a:t>
            </a:r>
          </a:p>
        </p:txBody>
      </p:sp>
    </p:spTree>
    <p:extLst>
      <p:ext uri="{BB962C8B-B14F-4D97-AF65-F5344CB8AC3E}">
        <p14:creationId xmlns:p14="http://schemas.microsoft.com/office/powerpoint/2010/main" val="38721184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ent 1 column 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15530" y="2071576"/>
            <a:ext cx="17873044" cy="771761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baseline="0">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CE1B70CE-F4BC-4B6F-A663-B479B5E51611}" type="slidenum">
              <a:rPr lang="en-AU" smtClean="0"/>
              <a:pPr/>
              <a:t>‹#›</a:t>
            </a:fld>
            <a:endParaRPr lang="en-AU"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5" y="1130496"/>
            <a:ext cx="17839523" cy="912754"/>
          </a:xfrm>
        </p:spPr>
        <p:txBody>
          <a:bodyPr/>
          <a:lstStyle>
            <a:lvl1pPr>
              <a:defRPr>
                <a:solidFill>
                  <a:schemeClr val="bg1"/>
                </a:solidFill>
              </a:defRPr>
            </a:lvl1pPr>
          </a:lstStyle>
          <a:p>
            <a:r>
              <a:rPr lang="en-US" dirty="0"/>
              <a:t>Heading</a:t>
            </a:r>
            <a:endParaRPr lang="en-AU" dirty="0"/>
          </a:p>
        </p:txBody>
      </p:sp>
      <p:sp>
        <p:nvSpPr>
          <p:cNvPr id="2" name="Footer Placeholder 1">
            <a:extLst>
              <a:ext uri="{FF2B5EF4-FFF2-40B4-BE49-F238E27FC236}">
                <a16:creationId xmlns:a16="http://schemas.microsoft.com/office/drawing/2014/main" id="{9C9ADDA2-548F-47D8-9080-665FFC2383DB}"/>
              </a:ext>
            </a:extLst>
          </p:cNvPr>
          <p:cNvSpPr>
            <a:spLocks noGrp="1"/>
          </p:cNvSpPr>
          <p:nvPr>
            <p:ph type="ftr" sz="quarter" idx="13"/>
          </p:nvPr>
        </p:nvSpPr>
        <p:spPr/>
        <p:txBody>
          <a:bodyPr/>
          <a:lstStyle>
            <a:lvl1pPr>
              <a:defRPr>
                <a:solidFill>
                  <a:schemeClr val="bg1"/>
                </a:solidFill>
              </a:defRPr>
            </a:lvl1pPr>
          </a:lstStyle>
          <a:p>
            <a:r>
              <a:rPr lang="en-AU"/>
              <a:t>CLASSIFICATION – TITLE  INTERNAL/EXTERNAL</a:t>
            </a:r>
            <a:endParaRPr lang="en-AU" dirty="0"/>
          </a:p>
        </p:txBody>
      </p:sp>
    </p:spTree>
    <p:extLst>
      <p:ext uri="{BB962C8B-B14F-4D97-AF65-F5344CB8AC3E}">
        <p14:creationId xmlns:p14="http://schemas.microsoft.com/office/powerpoint/2010/main" val="27007020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15529" y="2072602"/>
            <a:ext cx="8406361" cy="7717612"/>
          </a:xfrm>
        </p:spPr>
        <p:txBody>
          <a:bodyPr/>
          <a:lstStyle>
            <a:lvl1pPr>
              <a:defRPr/>
            </a:lvl1pPr>
            <a:lvl5pPr>
              <a:defRPr baseline="0"/>
            </a:lvl5pPr>
          </a:lstStyle>
          <a:p>
            <a:pPr lvl="1"/>
            <a:r>
              <a:rPr lang="en-AU" dirty="0"/>
              <a:t>Subheading</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6"/>
            <a:ext cx="17839525" cy="912754"/>
          </a:xfrm>
        </p:spPr>
        <p:txBody>
          <a:bodyPr/>
          <a:lstStyle/>
          <a:p>
            <a:r>
              <a:rPr lang="en-US" dirty="0"/>
              <a:t>Heading</a:t>
            </a:r>
            <a:endParaRPr lang="en-AU" dirty="0"/>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a:t>CLASSIFICATION – TITLE  INTERNAL/EXTERNAL</a:t>
            </a:r>
            <a:endParaRPr lang="en-AU" dirty="0"/>
          </a:p>
        </p:txBody>
      </p:sp>
      <p:sp>
        <p:nvSpPr>
          <p:cNvPr id="8" name="Content Placeholder 2">
            <a:extLst>
              <a:ext uri="{FF2B5EF4-FFF2-40B4-BE49-F238E27FC236}">
                <a16:creationId xmlns:a16="http://schemas.microsoft.com/office/drawing/2014/main" id="{FBF8F2E8-AFAC-4877-843A-CFF5522C1117}"/>
              </a:ext>
            </a:extLst>
          </p:cNvPr>
          <p:cNvSpPr>
            <a:spLocks noGrp="1"/>
          </p:cNvSpPr>
          <p:nvPr>
            <p:ph idx="14" hasCustomPrompt="1"/>
          </p:nvPr>
        </p:nvSpPr>
        <p:spPr>
          <a:xfrm>
            <a:off x="10581719" y="2071573"/>
            <a:ext cx="8406361" cy="7718640"/>
          </a:xfrm>
        </p:spPr>
        <p:txBody>
          <a:bodyPr/>
          <a:lstStyle>
            <a:lvl5pPr>
              <a:defRPr baseline="0"/>
            </a:lvl5pPr>
          </a:lstStyle>
          <a:p>
            <a:pPr lvl="1"/>
            <a:r>
              <a:rPr lang="en-AU" dirty="0"/>
              <a:t>Subheading</a:t>
            </a:r>
          </a:p>
        </p:txBody>
      </p:sp>
    </p:spTree>
    <p:extLst>
      <p:ext uri="{BB962C8B-B14F-4D97-AF65-F5344CB8AC3E}">
        <p14:creationId xmlns:p14="http://schemas.microsoft.com/office/powerpoint/2010/main" val="741960301"/>
      </p:ext>
    </p:extLst>
  </p:cSld>
  <p:clrMapOvr>
    <a:masterClrMapping/>
  </p:clrMapOvr>
  <p:extLst>
    <p:ext uri="{DCECCB84-F9BA-43D5-87BE-67443E8EF086}">
      <p15:sldGuideLst xmlns:p15="http://schemas.microsoft.com/office/powerpoint/2012/main">
        <p15:guide id="1" pos="4761" userDrawn="1">
          <p15:clr>
            <a:srgbClr val="FBAE40"/>
          </p15:clr>
        </p15:guide>
        <p15:guide id="2" pos="5015" userDrawn="1">
          <p15:clr>
            <a:srgbClr val="FBAE40"/>
          </p15:clr>
        </p15:guide>
        <p15:guide id="3" pos="4510"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15530" y="2071576"/>
            <a:ext cx="5643846" cy="7604106"/>
          </a:xfrm>
        </p:spPr>
        <p:txBody>
          <a:bodyPr/>
          <a:lstStyle>
            <a:lvl5pPr>
              <a:defRPr baseline="0"/>
            </a:lvl5pPr>
          </a:lstStyle>
          <a:p>
            <a:pPr lvl="1"/>
            <a:r>
              <a:rPr lang="en-AU" dirty="0"/>
              <a:t>Subheading</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6"/>
            <a:ext cx="17839525" cy="912754"/>
          </a:xfrm>
        </p:spPr>
        <p:txBody>
          <a:bodyPr/>
          <a:lstStyle/>
          <a:p>
            <a:r>
              <a:rPr lang="en-US" dirty="0"/>
              <a:t>Heading</a:t>
            </a:r>
            <a:endParaRPr lang="en-AU" dirty="0"/>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a:t>CLASSIFICATION – TITLE  INTERNAL/EXTERNAL</a:t>
            </a:r>
            <a:endParaRPr lang="en-AU" dirty="0"/>
          </a:p>
        </p:txBody>
      </p:sp>
      <p:sp>
        <p:nvSpPr>
          <p:cNvPr id="8" name="Content Placeholder 2">
            <a:extLst>
              <a:ext uri="{FF2B5EF4-FFF2-40B4-BE49-F238E27FC236}">
                <a16:creationId xmlns:a16="http://schemas.microsoft.com/office/drawing/2014/main" id="{FBF8F2E8-AFAC-4877-843A-CFF5522C1117}"/>
              </a:ext>
            </a:extLst>
          </p:cNvPr>
          <p:cNvSpPr>
            <a:spLocks noGrp="1"/>
          </p:cNvSpPr>
          <p:nvPr>
            <p:ph idx="14" hasCustomPrompt="1"/>
          </p:nvPr>
        </p:nvSpPr>
        <p:spPr>
          <a:xfrm>
            <a:off x="13308137" y="2071573"/>
            <a:ext cx="5643846" cy="7718640"/>
          </a:xfrm>
        </p:spPr>
        <p:txBody>
          <a:bodyPr/>
          <a:lstStyle>
            <a:lvl5pPr>
              <a:defRPr baseline="0"/>
            </a:lvl5pPr>
          </a:lstStyle>
          <a:p>
            <a:pPr lvl="1"/>
            <a:r>
              <a:rPr lang="en-AU" dirty="0"/>
              <a:t>Subheading</a:t>
            </a:r>
          </a:p>
        </p:txBody>
      </p:sp>
      <p:sp>
        <p:nvSpPr>
          <p:cNvPr id="9" name="Content Placeholder 2">
            <a:extLst>
              <a:ext uri="{FF2B5EF4-FFF2-40B4-BE49-F238E27FC236}">
                <a16:creationId xmlns:a16="http://schemas.microsoft.com/office/drawing/2014/main" id="{955DF5CC-16E8-4D68-AE0F-CDA12EAB29D9}"/>
              </a:ext>
            </a:extLst>
          </p:cNvPr>
          <p:cNvSpPr>
            <a:spLocks noGrp="1"/>
          </p:cNvSpPr>
          <p:nvPr>
            <p:ph idx="15" hasCustomPrompt="1"/>
          </p:nvPr>
        </p:nvSpPr>
        <p:spPr>
          <a:xfrm>
            <a:off x="7211831" y="2071576"/>
            <a:ext cx="5643846" cy="7717612"/>
          </a:xfrm>
        </p:spPr>
        <p:txBody>
          <a:bodyPr/>
          <a:lstStyle>
            <a:lvl5pPr>
              <a:defRPr baseline="0"/>
            </a:lvl5pPr>
          </a:lstStyle>
          <a:p>
            <a:pPr lvl="1"/>
            <a:r>
              <a:rPr lang="en-AU" dirty="0"/>
              <a:t>Subheading</a:t>
            </a:r>
          </a:p>
        </p:txBody>
      </p:sp>
    </p:spTree>
    <p:extLst>
      <p:ext uri="{BB962C8B-B14F-4D97-AF65-F5344CB8AC3E}">
        <p14:creationId xmlns:p14="http://schemas.microsoft.com/office/powerpoint/2010/main" val="3444094684"/>
      </p:ext>
    </p:extLst>
  </p:cSld>
  <p:clrMapOvr>
    <a:masterClrMapping/>
  </p:clrMapOvr>
  <p:extLst>
    <p:ext uri="{DCECCB84-F9BA-43D5-87BE-67443E8EF086}">
      <p15:sldGuideLst xmlns:p15="http://schemas.microsoft.com/office/powerpoint/2012/main">
        <p15:guide id="1" pos="4761" userDrawn="1">
          <p15:clr>
            <a:srgbClr val="FBAE40"/>
          </p15:clr>
        </p15:guide>
        <p15:guide id="2" pos="3215" userDrawn="1">
          <p15:clr>
            <a:srgbClr val="FBAE40"/>
          </p15:clr>
        </p15:guide>
        <p15:guide id="3" pos="3412" userDrawn="1">
          <p15:clr>
            <a:srgbClr val="FBAE40"/>
          </p15:clr>
        </p15:guide>
        <p15:guide id="4" pos="6084" userDrawn="1">
          <p15:clr>
            <a:srgbClr val="FBAE40"/>
          </p15:clr>
        </p15:guide>
        <p15:guide id="5" pos="631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6"/>
            <a:ext cx="17839525" cy="912754"/>
          </a:xfrm>
        </p:spPr>
        <p:txBody>
          <a:bodyPr/>
          <a:lstStyle>
            <a:lvl1pPr>
              <a:defRPr/>
            </a:lvl1pPr>
          </a:lstStyle>
          <a:p>
            <a:r>
              <a:rPr lang="en-US" dirty="0"/>
              <a:t>Heading</a:t>
            </a:r>
            <a:endParaRPr lang="en-AU" dirty="0"/>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a:t>CLASSIFICATION – TITLE  INTERNAL/EXTERNAL</a:t>
            </a:r>
            <a:endParaRPr lang="en-AU" dirty="0"/>
          </a:p>
        </p:txBody>
      </p:sp>
      <p:sp>
        <p:nvSpPr>
          <p:cNvPr id="9" name="Content Placeholder 2">
            <a:extLst>
              <a:ext uri="{FF2B5EF4-FFF2-40B4-BE49-F238E27FC236}">
                <a16:creationId xmlns:a16="http://schemas.microsoft.com/office/drawing/2014/main" id="{1149DCB4-D61C-4FC4-A77B-84A4A09C3BB0}"/>
              </a:ext>
            </a:extLst>
          </p:cNvPr>
          <p:cNvSpPr>
            <a:spLocks noGrp="1"/>
          </p:cNvSpPr>
          <p:nvPr>
            <p:ph idx="1" hasCustomPrompt="1"/>
          </p:nvPr>
        </p:nvSpPr>
        <p:spPr>
          <a:xfrm>
            <a:off x="1115530" y="2071576"/>
            <a:ext cx="4182952" cy="7604106"/>
          </a:xfrm>
        </p:spPr>
        <p:txBody>
          <a:bodyPr/>
          <a:lstStyle>
            <a:lvl5pPr>
              <a:defRPr baseline="0"/>
            </a:lvl5pPr>
          </a:lstStyle>
          <a:p>
            <a:pPr lvl="1"/>
            <a:r>
              <a:rPr lang="en-AU" dirty="0"/>
              <a:t>Subheading</a:t>
            </a:r>
          </a:p>
        </p:txBody>
      </p:sp>
      <p:sp>
        <p:nvSpPr>
          <p:cNvPr id="13" name="Content Placeholder 2">
            <a:extLst>
              <a:ext uri="{FF2B5EF4-FFF2-40B4-BE49-F238E27FC236}">
                <a16:creationId xmlns:a16="http://schemas.microsoft.com/office/drawing/2014/main" id="{9B2665DC-90A2-47D7-848F-6F48A9798E1E}"/>
              </a:ext>
            </a:extLst>
          </p:cNvPr>
          <p:cNvSpPr>
            <a:spLocks noGrp="1"/>
          </p:cNvSpPr>
          <p:nvPr>
            <p:ph idx="14" hasCustomPrompt="1"/>
          </p:nvPr>
        </p:nvSpPr>
        <p:spPr>
          <a:xfrm>
            <a:off x="5670598" y="2048332"/>
            <a:ext cx="4182952" cy="7604106"/>
          </a:xfrm>
        </p:spPr>
        <p:txBody>
          <a:bodyPr/>
          <a:lstStyle>
            <a:lvl5pPr>
              <a:defRPr baseline="0"/>
            </a:lvl5pPr>
          </a:lstStyle>
          <a:p>
            <a:pPr lvl="1"/>
            <a:r>
              <a:rPr lang="en-AU" dirty="0"/>
              <a:t>Subheading</a:t>
            </a:r>
          </a:p>
        </p:txBody>
      </p:sp>
      <p:sp>
        <p:nvSpPr>
          <p:cNvPr id="14" name="Content Placeholder 2">
            <a:extLst>
              <a:ext uri="{FF2B5EF4-FFF2-40B4-BE49-F238E27FC236}">
                <a16:creationId xmlns:a16="http://schemas.microsoft.com/office/drawing/2014/main" id="{50915301-F16D-4C76-8C6F-2342AB176312}"/>
              </a:ext>
            </a:extLst>
          </p:cNvPr>
          <p:cNvSpPr>
            <a:spLocks noGrp="1"/>
          </p:cNvSpPr>
          <p:nvPr>
            <p:ph idx="15" hasCustomPrompt="1"/>
          </p:nvPr>
        </p:nvSpPr>
        <p:spPr>
          <a:xfrm>
            <a:off x="10240427" y="2094020"/>
            <a:ext cx="4182952" cy="7604106"/>
          </a:xfrm>
        </p:spPr>
        <p:txBody>
          <a:bodyPr/>
          <a:lstStyle>
            <a:lvl5pPr>
              <a:defRPr baseline="0"/>
            </a:lvl5pPr>
          </a:lstStyle>
          <a:p>
            <a:pPr lvl="1"/>
            <a:r>
              <a:rPr lang="en-AU" dirty="0"/>
              <a:t>Subheading</a:t>
            </a:r>
          </a:p>
        </p:txBody>
      </p:sp>
      <p:sp>
        <p:nvSpPr>
          <p:cNvPr id="16" name="Content Placeholder 2">
            <a:extLst>
              <a:ext uri="{FF2B5EF4-FFF2-40B4-BE49-F238E27FC236}">
                <a16:creationId xmlns:a16="http://schemas.microsoft.com/office/drawing/2014/main" id="{CA7C6370-8358-45FD-9534-13B759CD7824}"/>
              </a:ext>
            </a:extLst>
          </p:cNvPr>
          <p:cNvSpPr>
            <a:spLocks noGrp="1"/>
          </p:cNvSpPr>
          <p:nvPr>
            <p:ph idx="16" hasCustomPrompt="1"/>
          </p:nvPr>
        </p:nvSpPr>
        <p:spPr>
          <a:xfrm>
            <a:off x="14810290" y="2094020"/>
            <a:ext cx="4182952" cy="7604106"/>
          </a:xfrm>
        </p:spPr>
        <p:txBody>
          <a:bodyPr/>
          <a:lstStyle>
            <a:lvl5pPr>
              <a:defRPr baseline="0"/>
            </a:lvl5pPr>
          </a:lstStyle>
          <a:p>
            <a:pPr lvl="1"/>
            <a:r>
              <a:rPr lang="en-AU" dirty="0"/>
              <a:t>Subheading</a:t>
            </a:r>
          </a:p>
        </p:txBody>
      </p:sp>
    </p:spTree>
    <p:extLst>
      <p:ext uri="{BB962C8B-B14F-4D97-AF65-F5344CB8AC3E}">
        <p14:creationId xmlns:p14="http://schemas.microsoft.com/office/powerpoint/2010/main" val="1046672020"/>
      </p:ext>
    </p:extLst>
  </p:cSld>
  <p:clrMapOvr>
    <a:masterClrMapping/>
  </p:clrMapOvr>
  <p:extLst>
    <p:ext uri="{DCECCB84-F9BA-43D5-87BE-67443E8EF086}">
      <p15:sldGuideLst xmlns:p15="http://schemas.microsoft.com/office/powerpoint/2012/main">
        <p15:guide id="1" pos="4761" userDrawn="1">
          <p15:clr>
            <a:srgbClr val="FBAE40"/>
          </p15:clr>
        </p15:guide>
        <p15:guide id="2" pos="2510" userDrawn="1">
          <p15:clr>
            <a:srgbClr val="FBAE40"/>
          </p15:clr>
        </p15:guide>
        <p15:guide id="3" pos="4846" userDrawn="1">
          <p15:clr>
            <a:srgbClr val="FBAE40"/>
          </p15:clr>
        </p15:guide>
        <p15:guide id="4" pos="2679" userDrawn="1">
          <p15:clr>
            <a:srgbClr val="FBAE40"/>
          </p15:clr>
        </p15:guide>
        <p15:guide id="5" pos="4678" userDrawn="1">
          <p15:clr>
            <a:srgbClr val="FBAE40"/>
          </p15:clr>
        </p15:guide>
        <p15:guide id="6" pos="6845" userDrawn="1">
          <p15:clr>
            <a:srgbClr val="FBAE40"/>
          </p15:clr>
        </p15:guide>
        <p15:guide id="7" pos="7014"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1 column right box">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a:t>CLASSIFICATION – TITLE  INTERNAL/EXTERNAL</a:t>
            </a:r>
            <a:endParaRPr lang="en-AU" dirty="0"/>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28" y="1130496"/>
            <a:ext cx="17839525" cy="912754"/>
          </a:xfrm>
        </p:spPr>
        <p:txBody>
          <a:bodyPr/>
          <a:lstStyle/>
          <a:p>
            <a:r>
              <a:rPr lang="en-US" dirty="0"/>
              <a:t>Heading</a:t>
            </a:r>
            <a:endParaRPr lang="en-AU" dirty="0"/>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847415" y="2043251"/>
            <a:ext cx="6141163" cy="7896426"/>
          </a:xfrm>
          <a:prstGeom prst="roundRect">
            <a:avLst>
              <a:gd name="adj" fmla="val 3079"/>
            </a:avLst>
          </a:prstGeom>
          <a:solidFill>
            <a:schemeClr val="accent2"/>
          </a:solidFill>
          <a:ln>
            <a:noFill/>
          </a:ln>
        </p:spPr>
        <p:txBody>
          <a:bodyPr lIns="360000" tIns="360000" rIns="360000" bIns="360000"/>
          <a:lstStyle>
            <a:lvl1pPr>
              <a:defRPr>
                <a:solidFill>
                  <a:schemeClr val="bg2"/>
                </a:solidFill>
              </a:defRPr>
            </a:lvl1pPr>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AU" dirty="0"/>
              <a:t>Subheading</a:t>
            </a:r>
          </a:p>
        </p:txBody>
      </p:sp>
      <p:sp>
        <p:nvSpPr>
          <p:cNvPr id="7" name="Content Placeholder 2">
            <a:extLst>
              <a:ext uri="{FF2B5EF4-FFF2-40B4-BE49-F238E27FC236}">
                <a16:creationId xmlns:a16="http://schemas.microsoft.com/office/drawing/2014/main" id="{9071C376-BE5B-4BB5-BED2-44379D4D197A}"/>
              </a:ext>
            </a:extLst>
          </p:cNvPr>
          <p:cNvSpPr>
            <a:spLocks noGrp="1"/>
          </p:cNvSpPr>
          <p:nvPr>
            <p:ph idx="1" hasCustomPrompt="1"/>
          </p:nvPr>
        </p:nvSpPr>
        <p:spPr>
          <a:xfrm>
            <a:off x="1115531" y="2071576"/>
            <a:ext cx="11134507" cy="7604106"/>
          </a:xfrm>
        </p:spPr>
        <p:txBody>
          <a:bodyPr/>
          <a:lstStyle>
            <a:lvl5pPr>
              <a:defRPr baseline="0"/>
            </a:lvl5pPr>
          </a:lstStyle>
          <a:p>
            <a:pPr lvl="1"/>
            <a:r>
              <a:rPr lang="en-AU" dirty="0"/>
              <a:t>Subheading</a:t>
            </a:r>
          </a:p>
        </p:txBody>
      </p:sp>
    </p:spTree>
    <p:extLst>
      <p:ext uri="{BB962C8B-B14F-4D97-AF65-F5344CB8AC3E}">
        <p14:creationId xmlns:p14="http://schemas.microsoft.com/office/powerpoint/2010/main" val="3257104076"/>
      </p:ext>
    </p:extLst>
  </p:cSld>
  <p:clrMapOvr>
    <a:masterClrMapping/>
  </p:clrMapOvr>
  <p:extLst>
    <p:ext uri="{DCECCB84-F9BA-43D5-87BE-67443E8EF086}">
      <p15:sldGuideLst xmlns:p15="http://schemas.microsoft.com/office/powerpoint/2012/main">
        <p15:guide id="1" pos="4761" userDrawn="1">
          <p15:clr>
            <a:srgbClr val="FBAE40"/>
          </p15:clr>
        </p15:guide>
        <p15:guide id="2" pos="5802"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1 column right box dark">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a:t>CLASSIFICATION – TITLE  INTERNAL/EXTERNAL</a:t>
            </a:r>
            <a:endParaRPr lang="en-AU" dirty="0"/>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28" y="1130496"/>
            <a:ext cx="17839525" cy="912754"/>
          </a:xfrm>
        </p:spPr>
        <p:txBody>
          <a:bodyPr/>
          <a:lstStyle/>
          <a:p>
            <a:r>
              <a:rPr lang="en-US" dirty="0"/>
              <a:t>Heading</a:t>
            </a:r>
            <a:endParaRPr lang="en-AU" dirty="0"/>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847415" y="2071573"/>
            <a:ext cx="6141163" cy="7868102"/>
          </a:xfrm>
          <a:prstGeom prst="roundRect">
            <a:avLst>
              <a:gd name="adj" fmla="val 3079"/>
            </a:avLst>
          </a:prstGeom>
          <a:solidFill>
            <a:schemeClr val="accent1"/>
          </a:solidFill>
          <a:ln>
            <a:noFill/>
          </a:ln>
        </p:spPr>
        <p:txBody>
          <a:bodyPr lIns="360000" tIns="360000" rIns="360000" bIns="360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p:txBody>
      </p:sp>
      <p:sp>
        <p:nvSpPr>
          <p:cNvPr id="7" name="Content Placeholder 2">
            <a:extLst>
              <a:ext uri="{FF2B5EF4-FFF2-40B4-BE49-F238E27FC236}">
                <a16:creationId xmlns:a16="http://schemas.microsoft.com/office/drawing/2014/main" id="{3BBEDB79-5B52-4EB9-8B43-ACCC0C4EC9F6}"/>
              </a:ext>
            </a:extLst>
          </p:cNvPr>
          <p:cNvSpPr>
            <a:spLocks noGrp="1"/>
          </p:cNvSpPr>
          <p:nvPr>
            <p:ph idx="1" hasCustomPrompt="1"/>
          </p:nvPr>
        </p:nvSpPr>
        <p:spPr>
          <a:xfrm>
            <a:off x="1115530" y="2071576"/>
            <a:ext cx="11134895" cy="7604106"/>
          </a:xfrm>
        </p:spPr>
        <p:txBody>
          <a:bodyPr/>
          <a:lstStyle>
            <a:lvl5pPr>
              <a:defRPr baseline="0"/>
            </a:lvl5pPr>
          </a:lstStyle>
          <a:p>
            <a:pPr lvl="1"/>
            <a:r>
              <a:rPr lang="en-AU" dirty="0"/>
              <a:t>Subheading</a:t>
            </a:r>
          </a:p>
        </p:txBody>
      </p:sp>
    </p:spTree>
    <p:extLst>
      <p:ext uri="{BB962C8B-B14F-4D97-AF65-F5344CB8AC3E}">
        <p14:creationId xmlns:p14="http://schemas.microsoft.com/office/powerpoint/2010/main" val="9171293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ntent 1 column right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9EFC7-787A-495C-B249-EB18E76D8521}"/>
              </a:ext>
            </a:extLst>
          </p:cNvPr>
          <p:cNvSpPr/>
          <p:nvPr userDrawn="1"/>
        </p:nvSpPr>
        <p:spPr>
          <a:xfrm>
            <a:off x="12453197" y="0"/>
            <a:ext cx="7650907" cy="11308562"/>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048" dirty="0">
              <a:solidFill>
                <a:schemeClr val="tx1"/>
              </a:solidFill>
            </a:endParaRPr>
          </a:p>
        </p:txBody>
      </p:sp>
      <p:sp>
        <p:nvSpPr>
          <p:cNvPr id="3" name="Content Placeholder 2"/>
          <p:cNvSpPr>
            <a:spLocks noGrp="1"/>
          </p:cNvSpPr>
          <p:nvPr>
            <p:ph idx="1" hasCustomPrompt="1"/>
          </p:nvPr>
        </p:nvSpPr>
        <p:spPr>
          <a:xfrm>
            <a:off x="1115532" y="2071576"/>
            <a:ext cx="10619206" cy="7717612"/>
          </a:xfrm>
        </p:spPr>
        <p:txBody>
          <a:bodyPr/>
          <a:lstStyle>
            <a:lvl5pPr>
              <a:defRPr baseline="0"/>
            </a:lvl5pPr>
          </a:lstStyle>
          <a:p>
            <a:pPr lvl="1"/>
            <a:r>
              <a:rPr lang="en-AU" dirty="0"/>
              <a:t>Subheading</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fld id="{CE1B70CE-F4BC-4B6F-A663-B479B5E51611}" type="slidenum">
              <a:rPr lang="en-AU" smtClean="0"/>
              <a:pPr/>
              <a:t>‹#›</a:t>
            </a:fld>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a:t>CLASSIFICATION – TITLE  INTERNAL/EXTERNAL</a:t>
            </a:r>
            <a:endParaRPr lang="en-AU" dirty="0"/>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1" y="1130496"/>
            <a:ext cx="11014711" cy="912754"/>
          </a:xfrm>
        </p:spPr>
        <p:txBody>
          <a:bodyPr/>
          <a:lstStyle/>
          <a:p>
            <a:r>
              <a:rPr lang="en-US" dirty="0"/>
              <a:t>Heading</a:t>
            </a:r>
            <a:endParaRPr lang="en-AU" dirty="0"/>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956224" y="2071576"/>
            <a:ext cx="6032354" cy="7717612"/>
          </a:xfrm>
          <a:prstGeom prst="rect">
            <a:avLst/>
          </a:prstGeom>
          <a:noFill/>
          <a:ln>
            <a:noFill/>
          </a:ln>
        </p:spPr>
        <p:txBody>
          <a:bodyPr lIns="0" tIns="0" rIns="0" bIns="0"/>
          <a:lstStyle>
            <a:lvl1pPr>
              <a:defRPr>
                <a:solidFill>
                  <a:schemeClr val="tx1"/>
                </a:solidFill>
              </a:defRPr>
            </a:lvl1pPr>
            <a:lvl2pPr>
              <a:defRPr>
                <a:solidFill>
                  <a:schemeClr val="bg2"/>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vl6pPr>
              <a:buClr>
                <a:schemeClr val="accent1"/>
              </a:buClr>
              <a:defRPr>
                <a:solidFill>
                  <a:schemeClr val="tx1"/>
                </a:solidFill>
              </a:defRPr>
            </a:lvl6pPr>
            <a:lvl7pPr>
              <a:buClr>
                <a:schemeClr val="accent1"/>
              </a:buClr>
              <a:defRPr>
                <a:solidFill>
                  <a:schemeClr val="tx1"/>
                </a:solidFill>
              </a:defRPr>
            </a:lvl7pPr>
            <a:lvl8pPr>
              <a:buClr>
                <a:schemeClr val="accent1"/>
              </a:buClr>
              <a:defRPr>
                <a:solidFill>
                  <a:schemeClr val="tx1"/>
                </a:solidFill>
              </a:defRPr>
            </a:lvl8pPr>
            <a:lvl9pPr>
              <a:buClr>
                <a:schemeClr val="accent1"/>
              </a:buClr>
              <a:defRPr>
                <a:solidFill>
                  <a:schemeClr val="tx1"/>
                </a:solidFill>
              </a:defRPr>
            </a:lvl9pPr>
          </a:lstStyle>
          <a:p>
            <a:pPr lvl="1"/>
            <a:r>
              <a:rPr lang="en-AU" dirty="0"/>
              <a:t>Subheading</a:t>
            </a:r>
          </a:p>
        </p:txBody>
      </p:sp>
      <p:pic>
        <p:nvPicPr>
          <p:cNvPr id="11" name="Picture 10" descr="Graphical user interface, application, Word&#10;&#10;Description automatically generated">
            <a:extLst>
              <a:ext uri="{FF2B5EF4-FFF2-40B4-BE49-F238E27FC236}">
                <a16:creationId xmlns:a16="http://schemas.microsoft.com/office/drawing/2014/main" id="{2ED25A06-DB8B-4CCB-9C9F-E766B55348F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82"/>
            <a:ext cx="20104100" cy="274891"/>
          </a:xfrm>
          <a:prstGeom prst="rect">
            <a:avLst/>
          </a:prstGeom>
        </p:spPr>
      </p:pic>
    </p:spTree>
    <p:extLst>
      <p:ext uri="{BB962C8B-B14F-4D97-AF65-F5344CB8AC3E}">
        <p14:creationId xmlns:p14="http://schemas.microsoft.com/office/powerpoint/2010/main" val="19750674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ent 1 column right panel dark">
    <p:bg>
      <p:bgPr>
        <a:solidFill>
          <a:srgbClr val="F5FBF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C5680-9C23-4F44-82FF-E37324255C4D}"/>
              </a:ext>
            </a:extLst>
          </p:cNvPr>
          <p:cNvSpPr/>
          <p:nvPr userDrawn="1"/>
        </p:nvSpPr>
        <p:spPr>
          <a:xfrm>
            <a:off x="12453197" y="0"/>
            <a:ext cx="7650907" cy="11308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048" dirty="0">
              <a:solidFill>
                <a:schemeClr val="tx1"/>
              </a:solidFill>
            </a:endParaRPr>
          </a:p>
        </p:txBody>
      </p:sp>
      <p:sp>
        <p:nvSpPr>
          <p:cNvPr id="3" name="Content Placeholder 2"/>
          <p:cNvSpPr>
            <a:spLocks noGrp="1"/>
          </p:cNvSpPr>
          <p:nvPr>
            <p:ph idx="1" hasCustomPrompt="1"/>
          </p:nvPr>
        </p:nvSpPr>
        <p:spPr>
          <a:xfrm>
            <a:off x="1115532" y="2071574"/>
            <a:ext cx="10612006" cy="7947290"/>
          </a:xfrm>
        </p:spPr>
        <p:txBody>
          <a:bodyPr/>
          <a:lstStyle>
            <a:lvl5pPr>
              <a:defRPr baseline="0"/>
            </a:lvl5pPr>
          </a:lstStyle>
          <a:p>
            <a:pPr lvl="1"/>
            <a:r>
              <a:rPr lang="en-AU" dirty="0"/>
              <a:t>Subheading</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CE1B70CE-F4BC-4B6F-A663-B479B5E51611}" type="slidenum">
              <a:rPr lang="en-AU" smtClean="0"/>
              <a:pPr/>
              <a:t>‹#›</a:t>
            </a:fld>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a:t>CLASSIFICATION – TITLE  INTERNAL/EXTERNAL</a:t>
            </a:r>
            <a:endParaRPr lang="en-AU" dirty="0"/>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2" y="1130496"/>
            <a:ext cx="10723705" cy="912754"/>
          </a:xfrm>
        </p:spPr>
        <p:txBody>
          <a:bodyPr/>
          <a:lstStyle/>
          <a:p>
            <a:r>
              <a:rPr lang="en-US" dirty="0"/>
              <a:t>Heading</a:t>
            </a:r>
            <a:endParaRPr lang="en-AU" dirty="0"/>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956224" y="2071575"/>
            <a:ext cx="6032354" cy="7717611"/>
          </a:xfrm>
          <a:prstGeom prst="rect">
            <a:avLst/>
          </a:prstGeom>
          <a:noFill/>
          <a:ln>
            <a:noFill/>
          </a:ln>
        </p:spPr>
        <p:txBody>
          <a:bodyPr lIns="0" tIns="0" rIns="0" b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p:txBody>
      </p:sp>
    </p:spTree>
    <p:extLst>
      <p:ext uri="{BB962C8B-B14F-4D97-AF65-F5344CB8AC3E}">
        <p14:creationId xmlns:p14="http://schemas.microsoft.com/office/powerpoint/2010/main" val="1892464336"/>
      </p:ext>
    </p:extLst>
  </p:cSld>
  <p:clrMapOvr>
    <a:masterClrMapping/>
  </p:clrMapOvr>
  <p:extLst>
    <p:ext uri="{DCECCB84-F9BA-43D5-87BE-67443E8EF086}">
      <p15:sldGuideLst xmlns:p15="http://schemas.microsoft.com/office/powerpoint/2012/main">
        <p15:guide id="1" pos="4761"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ent 1 column left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9EFC7-787A-495C-B249-EB18E76D8521}"/>
              </a:ext>
            </a:extLst>
          </p:cNvPr>
          <p:cNvSpPr/>
          <p:nvPr userDrawn="1"/>
        </p:nvSpPr>
        <p:spPr>
          <a:xfrm>
            <a:off x="5" y="0"/>
            <a:ext cx="7529225" cy="11308562"/>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048" dirty="0">
              <a:solidFill>
                <a:schemeClr val="tx1"/>
              </a:solidFill>
            </a:endParaRPr>
          </a:p>
        </p:txBody>
      </p:sp>
      <p:sp>
        <p:nvSpPr>
          <p:cNvPr id="3" name="Content Placeholder 2"/>
          <p:cNvSpPr>
            <a:spLocks noGrp="1"/>
          </p:cNvSpPr>
          <p:nvPr>
            <p:ph idx="1" hasCustomPrompt="1"/>
          </p:nvPr>
        </p:nvSpPr>
        <p:spPr>
          <a:xfrm>
            <a:off x="8347180" y="3644174"/>
            <a:ext cx="10641399" cy="6146038"/>
          </a:xfrm>
        </p:spPr>
        <p:txBody>
          <a:bodyPr/>
          <a:lstStyle>
            <a:lvl5pPr>
              <a:defRPr baseline="0"/>
            </a:lvl5pPr>
          </a:lstStyle>
          <a:p>
            <a:pPr lvl="1"/>
            <a:r>
              <a:rPr lang="en-AU" dirty="0"/>
              <a:t>Subheading</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fld id="{CE1B70CE-F4BC-4B6F-A663-B479B5E51611}" type="slidenum">
              <a:rPr lang="en-AU" smtClean="0"/>
              <a:pPr/>
              <a:t>‹#›</a:t>
            </a:fld>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a:t>CLASSIFICATION – TITLE  INTERNAL/EXTERNAL</a:t>
            </a:r>
            <a:endParaRPr lang="en-AU" dirty="0"/>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0" y="1130496"/>
            <a:ext cx="6116123" cy="912754"/>
          </a:xfrm>
        </p:spPr>
        <p:txBody>
          <a:bodyPr/>
          <a:lstStyle/>
          <a:p>
            <a:r>
              <a:rPr lang="en-US" dirty="0"/>
              <a:t>Heading</a:t>
            </a:r>
            <a:endParaRPr lang="en-AU" dirty="0"/>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115530" y="3644175"/>
            <a:ext cx="6116123" cy="6142653"/>
          </a:xfrm>
          <a:prstGeom prst="rect">
            <a:avLst/>
          </a:prstGeom>
          <a:noFill/>
          <a:ln>
            <a:noFill/>
          </a:ln>
        </p:spPr>
        <p:txBody>
          <a:bodyPr lIns="0" tIns="0" rIns="0" bIns="0"/>
          <a:lstStyle>
            <a:lvl1pPr>
              <a:defRPr>
                <a:solidFill>
                  <a:schemeClr val="bg2"/>
                </a:solidFill>
              </a:defRPr>
            </a:lvl1pPr>
            <a:lvl2pPr>
              <a:defRPr>
                <a:solidFill>
                  <a:schemeClr val="bg2"/>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vl6pPr>
              <a:buClr>
                <a:schemeClr val="accent1"/>
              </a:buClr>
              <a:defRPr>
                <a:solidFill>
                  <a:schemeClr val="tx1"/>
                </a:solidFill>
              </a:defRPr>
            </a:lvl6pPr>
            <a:lvl7pPr>
              <a:buClr>
                <a:schemeClr val="accent1"/>
              </a:buClr>
              <a:defRPr>
                <a:solidFill>
                  <a:schemeClr val="tx1"/>
                </a:solidFill>
              </a:defRPr>
            </a:lvl7pPr>
            <a:lvl8pPr>
              <a:buClr>
                <a:schemeClr val="accent1"/>
              </a:buClr>
              <a:defRPr>
                <a:solidFill>
                  <a:schemeClr val="tx1"/>
                </a:solidFill>
              </a:defRPr>
            </a:lvl8pPr>
            <a:lvl9pPr>
              <a:buClr>
                <a:schemeClr val="accent1"/>
              </a:buClr>
              <a:defRPr>
                <a:solidFill>
                  <a:schemeClr val="tx1"/>
                </a:solidFill>
              </a:defRPr>
            </a:lvl9pPr>
          </a:lstStyle>
          <a:p>
            <a:pPr lvl="1"/>
            <a:r>
              <a:rPr lang="en-AU" dirty="0"/>
              <a:t>Subheading</a:t>
            </a:r>
          </a:p>
        </p:txBody>
      </p:sp>
      <p:pic>
        <p:nvPicPr>
          <p:cNvPr id="9" name="Picture 8" descr="Graphical user interface, application, Word&#10;&#10;Description automatically generated">
            <a:extLst>
              <a:ext uri="{FF2B5EF4-FFF2-40B4-BE49-F238E27FC236}">
                <a16:creationId xmlns:a16="http://schemas.microsoft.com/office/drawing/2014/main" id="{15987641-C9FC-42E5-AD73-1094B86717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82"/>
            <a:ext cx="20104100" cy="274891"/>
          </a:xfrm>
          <a:prstGeom prst="rect">
            <a:avLst/>
          </a:prstGeom>
        </p:spPr>
      </p:pic>
    </p:spTree>
    <p:extLst>
      <p:ext uri="{BB962C8B-B14F-4D97-AF65-F5344CB8AC3E}">
        <p14:creationId xmlns:p14="http://schemas.microsoft.com/office/powerpoint/2010/main" val="3396496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ent split panels">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502A36-72E3-48B8-B411-49DA10340DC3}"/>
              </a:ext>
            </a:extLst>
          </p:cNvPr>
          <p:cNvSpPr/>
          <p:nvPr userDrawn="1"/>
        </p:nvSpPr>
        <p:spPr>
          <a:xfrm>
            <a:off x="10052052" y="4"/>
            <a:ext cx="10052050" cy="11307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048" dirty="0">
              <a:solidFill>
                <a:schemeClr val="tx1"/>
              </a:solidFill>
            </a:endParaRP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a:t>CLASSIFICATION – TITLE  INTERNAL/EXTERNAL</a:t>
            </a:r>
            <a:endParaRPr lang="en-AU" dirty="0"/>
          </a:p>
        </p:txBody>
      </p:sp>
      <p:sp>
        <p:nvSpPr>
          <p:cNvPr id="9" name="Slide Number Placeholder 8">
            <a:extLst>
              <a:ext uri="{FF2B5EF4-FFF2-40B4-BE49-F238E27FC236}">
                <a16:creationId xmlns:a16="http://schemas.microsoft.com/office/drawing/2014/main" id="{B8EA896F-BA86-47DF-8A05-809E6E505271}"/>
              </a:ext>
            </a:extLst>
          </p:cNvPr>
          <p:cNvSpPr>
            <a:spLocks noGrp="1"/>
          </p:cNvSpPr>
          <p:nvPr>
            <p:ph type="sldNum" sz="quarter" idx="15"/>
          </p:nvPr>
        </p:nvSpPr>
        <p:spPr/>
        <p:txBody>
          <a:bodyPr/>
          <a:lstStyle>
            <a:lvl1pPr>
              <a:defRPr>
                <a:solidFill>
                  <a:schemeClr val="tx2"/>
                </a:solidFill>
              </a:defRPr>
            </a:lvl1pPr>
          </a:lstStyle>
          <a:p>
            <a:fld id="{CE1B70CE-F4BC-4B6F-A663-B479B5E51611}" type="slidenum">
              <a:rPr lang="en-AU" smtClean="0"/>
              <a:pPr/>
              <a:t>‹#›</a:t>
            </a:fld>
            <a:endParaRPr lang="en-AU" dirty="0"/>
          </a:p>
        </p:txBody>
      </p:sp>
      <p:sp>
        <p:nvSpPr>
          <p:cNvPr id="11" name="Text Placeholder 7">
            <a:extLst>
              <a:ext uri="{FF2B5EF4-FFF2-40B4-BE49-F238E27FC236}">
                <a16:creationId xmlns:a16="http://schemas.microsoft.com/office/drawing/2014/main" id="{7B640CAA-8E45-4079-90F9-020F2834CDE8}"/>
              </a:ext>
            </a:extLst>
          </p:cNvPr>
          <p:cNvSpPr>
            <a:spLocks noGrp="1"/>
          </p:cNvSpPr>
          <p:nvPr>
            <p:ph type="body" sz="quarter" idx="14" hasCustomPrompt="1"/>
          </p:nvPr>
        </p:nvSpPr>
        <p:spPr>
          <a:xfrm>
            <a:off x="1116662" y="3660345"/>
            <a:ext cx="8265149" cy="6015596"/>
          </a:xfrm>
          <a:prstGeom prst="rect">
            <a:avLst/>
          </a:prstGeom>
          <a:noFill/>
          <a:ln>
            <a:noFill/>
          </a:ln>
        </p:spPr>
        <p:txBody>
          <a:bodyPr lIns="0" tIns="0" rIns="0" b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p:txBody>
      </p:sp>
      <p:sp>
        <p:nvSpPr>
          <p:cNvPr id="13" name="Content Placeholder 2">
            <a:extLst>
              <a:ext uri="{FF2B5EF4-FFF2-40B4-BE49-F238E27FC236}">
                <a16:creationId xmlns:a16="http://schemas.microsoft.com/office/drawing/2014/main" id="{24EB45C5-D502-4A01-86A8-720130B5CC21}"/>
              </a:ext>
            </a:extLst>
          </p:cNvPr>
          <p:cNvSpPr>
            <a:spLocks noGrp="1"/>
          </p:cNvSpPr>
          <p:nvPr>
            <p:ph idx="1" hasCustomPrompt="1"/>
          </p:nvPr>
        </p:nvSpPr>
        <p:spPr>
          <a:xfrm>
            <a:off x="10722290" y="3644174"/>
            <a:ext cx="8268987" cy="6146038"/>
          </a:xfrm>
        </p:spPr>
        <p:txBody>
          <a:bodyPr/>
          <a:lstStyle>
            <a:lvl5pPr>
              <a:defRPr baseline="0"/>
            </a:lvl5pPr>
          </a:lstStyle>
          <a:p>
            <a:pPr lvl="1"/>
            <a:r>
              <a:rPr lang="en-AU" dirty="0"/>
              <a:t>Subheading</a:t>
            </a:r>
          </a:p>
        </p:txBody>
      </p:sp>
      <p:sp>
        <p:nvSpPr>
          <p:cNvPr id="15" name="Title 1">
            <a:extLst>
              <a:ext uri="{FF2B5EF4-FFF2-40B4-BE49-F238E27FC236}">
                <a16:creationId xmlns:a16="http://schemas.microsoft.com/office/drawing/2014/main" id="{1952BD66-E48A-4D57-90F5-E7D2191667A7}"/>
              </a:ext>
            </a:extLst>
          </p:cNvPr>
          <p:cNvSpPr>
            <a:spLocks noGrp="1"/>
          </p:cNvSpPr>
          <p:nvPr>
            <p:ph type="title" hasCustomPrompt="1"/>
          </p:nvPr>
        </p:nvSpPr>
        <p:spPr>
          <a:xfrm>
            <a:off x="1115530" y="1130496"/>
            <a:ext cx="6116123" cy="912754"/>
          </a:xfrm>
        </p:spPr>
        <p:txBody>
          <a:bodyPr/>
          <a:lstStyle>
            <a:lvl1pPr>
              <a:defRPr>
                <a:solidFill>
                  <a:schemeClr val="bg1"/>
                </a:solidFill>
              </a:defRPr>
            </a:lvl1pPr>
          </a:lstStyle>
          <a:p>
            <a:r>
              <a:rPr lang="en-US" dirty="0"/>
              <a:t>Heading</a:t>
            </a:r>
            <a:endParaRPr lang="en-AU" dirty="0"/>
          </a:p>
        </p:txBody>
      </p:sp>
    </p:spTree>
    <p:extLst>
      <p:ext uri="{BB962C8B-B14F-4D97-AF65-F5344CB8AC3E}">
        <p14:creationId xmlns:p14="http://schemas.microsoft.com/office/powerpoint/2010/main" val="11302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with curved image">
    <p:bg>
      <p:bgRef idx="1001">
        <a:schemeClr val="bg1"/>
      </p:bgRef>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2"/>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dirty="0"/>
              <a:t>00</a:t>
            </a:r>
          </a:p>
        </p:txBody>
      </p:sp>
      <p:sp>
        <p:nvSpPr>
          <p:cNvPr id="9" name="Text Placeholder 2">
            <a:extLst>
              <a:ext uri="{FF2B5EF4-FFF2-40B4-BE49-F238E27FC236}">
                <a16:creationId xmlns:a16="http://schemas.microsoft.com/office/drawing/2014/main" id="{A81AD953-81FB-466C-BFC9-20F9B1DD8B08}"/>
              </a:ext>
            </a:extLst>
          </p:cNvPr>
          <p:cNvSpPr>
            <a:spLocks noGrp="1"/>
          </p:cNvSpPr>
          <p:nvPr>
            <p:ph type="body" sz="quarter" idx="19" hasCustomPrompt="1"/>
          </p:nvPr>
        </p:nvSpPr>
        <p:spPr>
          <a:xfrm>
            <a:off x="1115530" y="3644178"/>
            <a:ext cx="8936522" cy="5648011"/>
          </a:xfrm>
        </p:spPr>
        <p:txBody>
          <a:bodyPr/>
          <a:lstStyle>
            <a:lvl1pPr>
              <a:lnSpc>
                <a:spcPts val="9234"/>
              </a:lnSpc>
              <a:spcAft>
                <a:spcPts val="3958"/>
              </a:spcAft>
              <a:defRPr sz="8905">
                <a:solidFill>
                  <a:schemeClr val="bg2"/>
                </a:solidFill>
              </a:defRPr>
            </a:lvl1pPr>
            <a:lvl2pPr>
              <a:lnSpc>
                <a:spcPts val="4452"/>
              </a:lnSpc>
              <a:defRPr sz="3958">
                <a:solidFill>
                  <a:schemeClr val="bg2"/>
                </a:solidFill>
              </a:defRPr>
            </a:lvl2pPr>
            <a:lvl3pPr>
              <a:lnSpc>
                <a:spcPts val="2803"/>
              </a:lnSpc>
              <a:spcAft>
                <a:spcPts val="989"/>
              </a:spcAft>
              <a:defRPr b="0">
                <a:solidFill>
                  <a:schemeClr val="bg2"/>
                </a:solidFill>
              </a:defRPr>
            </a:lvl3pPr>
            <a:lvl4pPr>
              <a:defRPr>
                <a:solidFill>
                  <a:schemeClr val="tx2"/>
                </a:solidFill>
              </a:defRPr>
            </a:lvl4pPr>
            <a:lvl5pPr>
              <a:buClr>
                <a:schemeClr val="bg2"/>
              </a:buClr>
              <a:defRPr>
                <a:solidFill>
                  <a:schemeClr val="tx2"/>
                </a:solidFill>
              </a:defRPr>
            </a:lvl5pPr>
            <a:lvl6pPr marL="495411" indent="-263261">
              <a:buClr>
                <a:schemeClr val="bg2"/>
              </a:buClr>
              <a:buFont typeface="Inter" panose="020B0502030000000004" pitchFamily="34" charset="0"/>
              <a:buChar char="–"/>
              <a:defRPr>
                <a:solidFill>
                  <a:schemeClr val="tx2"/>
                </a:solidFill>
              </a:defRPr>
            </a:lvl6pPr>
            <a:lvl7pPr>
              <a:defRPr>
                <a:solidFill>
                  <a:schemeClr val="tx2"/>
                </a:solidFill>
              </a:defRPr>
            </a:lvl7pPr>
            <a:lvl8pPr>
              <a:buClr>
                <a:schemeClr val="bg2"/>
              </a:buClr>
              <a:defRPr>
                <a:solidFill>
                  <a:schemeClr val="tx2"/>
                </a:solidFill>
              </a:defRPr>
            </a:lvl8pPr>
            <a:lvl9pPr>
              <a:buClr>
                <a:schemeClr val="bg2"/>
              </a:buClr>
              <a:defRPr>
                <a:solidFill>
                  <a:schemeClr val="tx2"/>
                </a:solidFill>
              </a:defRPr>
            </a:lvl9pPr>
          </a:lstStyle>
          <a:p>
            <a:r>
              <a:rPr lang="en-AU" dirty="0"/>
              <a:t>Heading</a:t>
            </a:r>
          </a:p>
          <a:p>
            <a:pPr lvl="1"/>
            <a:r>
              <a:rPr lang="en-AU" dirty="0"/>
              <a:t>Subheading</a:t>
            </a:r>
          </a:p>
          <a:p>
            <a:pPr lvl="2"/>
            <a:r>
              <a:rPr lang="en-AU" dirty="0"/>
              <a:t>Subheading 3</a:t>
            </a:r>
          </a:p>
        </p:txBody>
      </p:sp>
      <p:sp>
        <p:nvSpPr>
          <p:cNvPr id="6" name="Picture Placeholder 2">
            <a:extLst>
              <a:ext uri="{FF2B5EF4-FFF2-40B4-BE49-F238E27FC236}">
                <a16:creationId xmlns:a16="http://schemas.microsoft.com/office/drawing/2014/main" id="{E822D44B-C1A7-4AAE-B122-77A1EE39BA7B}"/>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8" name="Footer Placeholder 9">
            <a:extLst>
              <a:ext uri="{FF2B5EF4-FFF2-40B4-BE49-F238E27FC236}">
                <a16:creationId xmlns:a16="http://schemas.microsoft.com/office/drawing/2014/main" id="{AAF53B9A-5A3B-4CFF-BC95-91A224A82937}"/>
              </a:ext>
            </a:extLst>
          </p:cNvPr>
          <p:cNvSpPr>
            <a:spLocks noGrp="1"/>
          </p:cNvSpPr>
          <p:nvPr>
            <p:ph type="ftr" sz="quarter" idx="15"/>
          </p:nvPr>
        </p:nvSpPr>
        <p:spPr>
          <a:xfrm>
            <a:off x="1115534" y="10485614"/>
            <a:ext cx="12276469" cy="356200"/>
          </a:xfrm>
        </p:spPr>
        <p:txBody>
          <a:bodyPr/>
          <a:lstStyle/>
          <a:p>
            <a:r>
              <a:rPr lang="en-AU" dirty="0"/>
              <a:t>OFFICIAL INTERNAL</a:t>
            </a:r>
          </a:p>
        </p:txBody>
      </p:sp>
    </p:spTree>
    <p:extLst>
      <p:ext uri="{BB962C8B-B14F-4D97-AF65-F5344CB8AC3E}">
        <p14:creationId xmlns:p14="http://schemas.microsoft.com/office/powerpoint/2010/main" val="30319361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6" y="3"/>
            <a:ext cx="20104100" cy="11309350"/>
          </a:xfrm>
        </p:spPr>
        <p:txBody>
          <a:bodyPr anchor="ctr"/>
          <a:lstStyle>
            <a:lvl1pPr algn="ctr">
              <a:defRPr b="0">
                <a:solidFill>
                  <a:schemeClr val="tx2"/>
                </a:solidFill>
              </a:defRPr>
            </a:lvl1pPr>
          </a:lstStyle>
          <a:p>
            <a:br>
              <a:rPr lang="en-AU" dirty="0"/>
            </a:br>
            <a:br>
              <a:rPr lang="en-AU" dirty="0"/>
            </a:br>
            <a:br>
              <a:rPr lang="en-AU" dirty="0"/>
            </a:br>
            <a:br>
              <a:rPr lang="en-AU" dirty="0"/>
            </a:br>
            <a:r>
              <a:rPr lang="en-AU" dirty="0"/>
              <a:t>Click icon to insert picture</a:t>
            </a:r>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p>
            <a:fld id="{CE1B70CE-F4BC-4B6F-A663-B479B5E51611}" type="slidenum">
              <a:rPr lang="en-AU" smtClean="0"/>
              <a:pPr/>
              <a:t>‹#›</a:t>
            </a:fld>
            <a:endParaRPr lang="en-AU" dirty="0"/>
          </a:p>
        </p:txBody>
      </p:sp>
      <p:sp>
        <p:nvSpPr>
          <p:cNvPr id="5" name="Text Placeholder 4">
            <a:extLst>
              <a:ext uri="{FF2B5EF4-FFF2-40B4-BE49-F238E27FC236}">
                <a16:creationId xmlns:a16="http://schemas.microsoft.com/office/drawing/2014/main" id="{5F12BAF5-7B58-485D-8C74-41A736FCB638}"/>
              </a:ext>
            </a:extLst>
          </p:cNvPr>
          <p:cNvSpPr>
            <a:spLocks noGrp="1"/>
          </p:cNvSpPr>
          <p:nvPr>
            <p:ph type="body" sz="quarter" idx="16"/>
          </p:nvPr>
        </p:nvSpPr>
        <p:spPr>
          <a:xfrm>
            <a:off x="5" y="3"/>
            <a:ext cx="8935063" cy="11309350"/>
          </a:xfrm>
          <a:gradFill flip="none" rotWithShape="1">
            <a:gsLst>
              <a:gs pos="50000">
                <a:schemeClr val="bg1">
                  <a:alpha val="25000"/>
                </a:schemeClr>
              </a:gs>
              <a:gs pos="0">
                <a:schemeClr val="bg1">
                  <a:alpha val="0"/>
                </a:schemeClr>
              </a:gs>
              <a:gs pos="100000">
                <a:schemeClr val="bg1">
                  <a:alpha val="50000"/>
                </a:schemeClr>
              </a:gs>
            </a:gsLst>
            <a:lin ang="10800000" scaled="1"/>
            <a:tileRect/>
          </a:gradFill>
          <a:ln>
            <a:noFill/>
          </a:ln>
        </p:spPr>
        <p:txBody>
          <a:bodyPr/>
          <a:lstStyle>
            <a:lvl1pPr marL="0">
              <a:lnSpc>
                <a:spcPct val="100000"/>
              </a:lnSpc>
              <a:spcAft>
                <a:spcPts val="0"/>
              </a:spcAft>
              <a:defRPr sz="1579" b="0">
                <a:noFill/>
                <a:latin typeface="+mn-lt"/>
              </a:defRPr>
            </a:lvl1pPr>
            <a:lvl2pPr marL="0">
              <a:lnSpc>
                <a:spcPct val="100000"/>
              </a:lnSpc>
              <a:spcAft>
                <a:spcPts val="0"/>
              </a:spcAft>
              <a:defRPr>
                <a:noFill/>
              </a:defRPr>
            </a:lvl2pPr>
            <a:lvl3pPr marL="0" indent="0">
              <a:lnSpc>
                <a:spcPct val="100000"/>
              </a:lnSpc>
              <a:spcAft>
                <a:spcPts val="0"/>
              </a:spcAft>
              <a:buNone/>
              <a:defRPr>
                <a:noFill/>
              </a:defRPr>
            </a:lvl3pPr>
            <a:lvl4pPr marL="0" indent="0">
              <a:lnSpc>
                <a:spcPct val="100000"/>
              </a:lnSpc>
              <a:spcAft>
                <a:spcPts val="0"/>
              </a:spcAft>
              <a:buNone/>
              <a:defRPr>
                <a:noFill/>
              </a:defRPr>
            </a:lvl4pPr>
            <a:lvl5pPr marL="0" indent="0">
              <a:lnSpc>
                <a:spcPct val="100000"/>
              </a:lnSpc>
              <a:spcAft>
                <a:spcPts val="0"/>
              </a:spcAft>
              <a:buNone/>
              <a:defRPr>
                <a:noFill/>
              </a:defRPr>
            </a:lvl5pPr>
            <a:lvl6pPr marL="0" indent="0">
              <a:lnSpc>
                <a:spcPct val="100000"/>
              </a:lnSpc>
              <a:spcAft>
                <a:spcPts val="0"/>
              </a:spcAft>
              <a:buNone/>
              <a:defRPr>
                <a:noFill/>
              </a:defRPr>
            </a:lvl6pPr>
            <a:lvl7pPr marL="0" indent="0">
              <a:lnSpc>
                <a:spcPct val="100000"/>
              </a:lnSpc>
              <a:spcAft>
                <a:spcPts val="0"/>
              </a:spcAft>
              <a:buNone/>
              <a:defRPr>
                <a:noFill/>
              </a:defRPr>
            </a:lvl7pPr>
            <a:lvl8pPr marL="0" indent="0">
              <a:lnSpc>
                <a:spcPct val="100000"/>
              </a:lnSpc>
              <a:spcAft>
                <a:spcPts val="0"/>
              </a:spcAft>
              <a:buNone/>
              <a:defRPr>
                <a:noFill/>
              </a:defRPr>
            </a:lvl8pPr>
            <a:lvl9pPr marL="0" indent="0">
              <a:lnSpc>
                <a:spcPct val="100000"/>
              </a:lnSpc>
              <a:spcAft>
                <a:spcPts val="0"/>
              </a:spcAft>
              <a:buNone/>
              <a:defRPr>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r>
              <a:rPr lang="en-AU"/>
              <a:t>CLASSIFICATION – TITLE  INTERNAL/EXTERNAL</a:t>
            </a:r>
            <a:endParaRPr lang="en-AU" dirty="0"/>
          </a:p>
        </p:txBody>
      </p:sp>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201795" y="3353698"/>
            <a:ext cx="9184251" cy="3191682"/>
          </a:xfrm>
        </p:spPr>
        <p:txBody>
          <a:bodyPr anchor="ctr"/>
          <a:lstStyle>
            <a:lvl1pPr>
              <a:defRPr>
                <a:solidFill>
                  <a:schemeClr val="bg2"/>
                </a:solidFill>
              </a:defRPr>
            </a:lvl1pPr>
          </a:lstStyle>
          <a:p>
            <a:r>
              <a:rPr lang="en-US" dirty="0"/>
              <a:t>Click to </a:t>
            </a:r>
            <a:br>
              <a:rPr lang="en-US" dirty="0"/>
            </a:br>
            <a:r>
              <a:rPr lang="en-US" dirty="0"/>
              <a:t>edit Master </a:t>
            </a:r>
            <a:br>
              <a:rPr lang="en-US" dirty="0"/>
            </a:br>
            <a:r>
              <a:rPr lang="en-US" dirty="0"/>
              <a:t>title style</a:t>
            </a:r>
            <a:endParaRPr lang="en-AU" dirty="0"/>
          </a:p>
        </p:txBody>
      </p:sp>
    </p:spTree>
    <p:extLst>
      <p:ext uri="{BB962C8B-B14F-4D97-AF65-F5344CB8AC3E}">
        <p14:creationId xmlns:p14="http://schemas.microsoft.com/office/powerpoint/2010/main" val="22777886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Full page photo dark">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6" y="3"/>
            <a:ext cx="20104100" cy="11309350"/>
          </a:xfrm>
          <a:solidFill>
            <a:schemeClr val="bg2"/>
          </a:solidFill>
        </p:spPr>
        <p:txBody>
          <a:bodyPr anchor="ctr"/>
          <a:lstStyle>
            <a:lvl1pPr algn="ctr">
              <a:defRPr b="0">
                <a:solidFill>
                  <a:schemeClr val="bg1"/>
                </a:solidFill>
              </a:defRPr>
            </a:lvl1pPr>
          </a:lstStyle>
          <a:p>
            <a:br>
              <a:rPr lang="en-AU" dirty="0"/>
            </a:br>
            <a:br>
              <a:rPr lang="en-AU" dirty="0"/>
            </a:br>
            <a:br>
              <a:rPr lang="en-AU" dirty="0"/>
            </a:br>
            <a:br>
              <a:rPr lang="en-AU" dirty="0"/>
            </a:br>
            <a:r>
              <a:rPr lang="en-AU" dirty="0"/>
              <a:t>Click icon to insert picture</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a:t>CLASSIFICATION – TITLE  INTERNAL/EXTERNAL</a:t>
            </a:r>
            <a:endParaRPr lang="en-AU" dirty="0"/>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lvl1pPr>
              <a:defRPr>
                <a:solidFill>
                  <a:schemeClr val="bg1"/>
                </a:solidFill>
              </a:defRPr>
            </a:lvl1pPr>
          </a:lstStyle>
          <a:p>
            <a:fld id="{CE1B70CE-F4BC-4B6F-A663-B479B5E51611}" type="slidenum">
              <a:rPr lang="en-AU" smtClean="0"/>
              <a:pPr/>
              <a:t>‹#›</a:t>
            </a:fld>
            <a:endParaRPr lang="en-AU" dirty="0"/>
          </a:p>
        </p:txBody>
      </p:sp>
      <p:sp>
        <p:nvSpPr>
          <p:cNvPr id="7" name="Text Placeholder 9">
            <a:extLst>
              <a:ext uri="{FF2B5EF4-FFF2-40B4-BE49-F238E27FC236}">
                <a16:creationId xmlns:a16="http://schemas.microsoft.com/office/drawing/2014/main" id="{5732F315-7674-4305-9CB7-B6F267747ACA}"/>
              </a:ext>
            </a:extLst>
          </p:cNvPr>
          <p:cNvSpPr>
            <a:spLocks noGrp="1"/>
          </p:cNvSpPr>
          <p:nvPr>
            <p:ph type="body" sz="quarter" idx="16" hasCustomPrompt="1"/>
          </p:nvPr>
        </p:nvSpPr>
        <p:spPr>
          <a:xfrm>
            <a:off x="5" y="6"/>
            <a:ext cx="8935063" cy="11309348"/>
          </a:xfrm>
          <a:gradFill>
            <a:gsLst>
              <a:gs pos="55000">
                <a:schemeClr val="tx1">
                  <a:alpha val="16000"/>
                </a:schemeClr>
              </a:gs>
              <a:gs pos="0">
                <a:schemeClr val="tx1">
                  <a:alpha val="47000"/>
                </a:schemeClr>
              </a:gs>
              <a:gs pos="100000">
                <a:schemeClr val="tx1">
                  <a:alpha val="0"/>
                </a:schemeClr>
              </a:gs>
            </a:gsLst>
          </a:gradFill>
        </p:spPr>
        <p:txBody>
          <a:bodyPr/>
          <a:lstStyle/>
          <a:p>
            <a:r>
              <a:rPr lang="en-AU" dirty="0"/>
              <a:t> </a:t>
            </a:r>
          </a:p>
        </p:txBody>
      </p:sp>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201795" y="3353698"/>
            <a:ext cx="9184251" cy="3191682"/>
          </a:xfrm>
        </p:spPr>
        <p:txBody>
          <a:bodyPr anchor="ctr"/>
          <a:lstStyle>
            <a:lvl1pPr>
              <a:defRPr>
                <a:solidFill>
                  <a:schemeClr val="bg1"/>
                </a:solidFill>
              </a:defRPr>
            </a:lvl1pPr>
          </a:lstStyle>
          <a:p>
            <a:r>
              <a:rPr lang="en-US" dirty="0"/>
              <a:t>Click to </a:t>
            </a:r>
            <a:br>
              <a:rPr lang="en-US" dirty="0"/>
            </a:br>
            <a:r>
              <a:rPr lang="en-US" dirty="0"/>
              <a:t>edit Master </a:t>
            </a:r>
            <a:br>
              <a:rPr lang="en-US" dirty="0"/>
            </a:br>
            <a:r>
              <a:rPr lang="en-US" dirty="0"/>
              <a:t>title style</a:t>
            </a:r>
            <a:endParaRPr lang="en-AU" dirty="0"/>
          </a:p>
        </p:txBody>
      </p:sp>
    </p:spTree>
    <p:extLst>
      <p:ext uri="{BB962C8B-B14F-4D97-AF65-F5344CB8AC3E}">
        <p14:creationId xmlns:p14="http://schemas.microsoft.com/office/powerpoint/2010/main" val="3836118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p:bg>
      <p:bgRef idx="1001">
        <a:schemeClr val="bg1"/>
      </p:bgRef>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2"/>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dirty="0"/>
              <a:t>00</a:t>
            </a:r>
          </a:p>
        </p:txBody>
      </p:sp>
      <p:sp>
        <p:nvSpPr>
          <p:cNvPr id="9" name="Text Placeholder 2">
            <a:extLst>
              <a:ext uri="{FF2B5EF4-FFF2-40B4-BE49-F238E27FC236}">
                <a16:creationId xmlns:a16="http://schemas.microsoft.com/office/drawing/2014/main" id="{A81AD953-81FB-466C-BFC9-20F9B1DD8B08}"/>
              </a:ext>
            </a:extLst>
          </p:cNvPr>
          <p:cNvSpPr>
            <a:spLocks noGrp="1"/>
          </p:cNvSpPr>
          <p:nvPr>
            <p:ph type="body" sz="quarter" idx="19" hasCustomPrompt="1"/>
          </p:nvPr>
        </p:nvSpPr>
        <p:spPr>
          <a:xfrm>
            <a:off x="1115530" y="3644178"/>
            <a:ext cx="8936522" cy="5648011"/>
          </a:xfrm>
        </p:spPr>
        <p:txBody>
          <a:bodyPr/>
          <a:lstStyle>
            <a:lvl1pPr>
              <a:lnSpc>
                <a:spcPts val="9234"/>
              </a:lnSpc>
              <a:spcAft>
                <a:spcPts val="3958"/>
              </a:spcAft>
              <a:defRPr sz="8905">
                <a:solidFill>
                  <a:schemeClr val="bg2"/>
                </a:solidFill>
              </a:defRPr>
            </a:lvl1pPr>
            <a:lvl2pPr>
              <a:lnSpc>
                <a:spcPts val="4452"/>
              </a:lnSpc>
              <a:defRPr sz="3958">
                <a:solidFill>
                  <a:schemeClr val="bg2"/>
                </a:solidFill>
              </a:defRPr>
            </a:lvl2pPr>
            <a:lvl3pPr>
              <a:lnSpc>
                <a:spcPts val="2803"/>
              </a:lnSpc>
              <a:spcAft>
                <a:spcPts val="989"/>
              </a:spcAft>
              <a:defRPr b="0">
                <a:solidFill>
                  <a:schemeClr val="bg2"/>
                </a:solidFill>
              </a:defRPr>
            </a:lvl3pPr>
            <a:lvl4pPr>
              <a:defRPr>
                <a:solidFill>
                  <a:schemeClr val="tx2"/>
                </a:solidFill>
              </a:defRPr>
            </a:lvl4pPr>
            <a:lvl5pPr>
              <a:buClr>
                <a:schemeClr val="bg2"/>
              </a:buClr>
              <a:defRPr>
                <a:solidFill>
                  <a:schemeClr val="tx2"/>
                </a:solidFill>
              </a:defRPr>
            </a:lvl5pPr>
            <a:lvl6pPr marL="495411" indent="-263261">
              <a:buClr>
                <a:schemeClr val="bg2"/>
              </a:buClr>
              <a:buFont typeface="Inter" panose="020B0502030000000004" pitchFamily="34" charset="0"/>
              <a:buChar char="–"/>
              <a:defRPr>
                <a:solidFill>
                  <a:schemeClr val="tx2"/>
                </a:solidFill>
              </a:defRPr>
            </a:lvl6pPr>
            <a:lvl7pPr>
              <a:defRPr>
                <a:solidFill>
                  <a:schemeClr val="tx2"/>
                </a:solidFill>
              </a:defRPr>
            </a:lvl7pPr>
            <a:lvl8pPr>
              <a:buClr>
                <a:schemeClr val="bg2"/>
              </a:buClr>
              <a:defRPr>
                <a:solidFill>
                  <a:schemeClr val="tx2"/>
                </a:solidFill>
              </a:defRPr>
            </a:lvl8pPr>
            <a:lvl9pPr>
              <a:buClr>
                <a:schemeClr val="bg2"/>
              </a:buClr>
              <a:defRPr>
                <a:solidFill>
                  <a:schemeClr val="tx2"/>
                </a:solidFill>
              </a:defRPr>
            </a:lvl9pPr>
          </a:lstStyle>
          <a:p>
            <a:r>
              <a:rPr lang="en-AU" noProof="0" dirty="0"/>
              <a:t>Heading</a:t>
            </a:r>
          </a:p>
          <a:p>
            <a:pPr lvl="1"/>
            <a:r>
              <a:rPr lang="en-AU" noProof="0" dirty="0"/>
              <a:t>Subheading</a:t>
            </a:r>
          </a:p>
          <a:p>
            <a:pPr lvl="2"/>
            <a:r>
              <a:rPr lang="en-AU" noProof="0" dirty="0"/>
              <a:t>Subheading 3</a:t>
            </a:r>
          </a:p>
        </p:txBody>
      </p:sp>
      <p:sp>
        <p:nvSpPr>
          <p:cNvPr id="8" name="Footer Placeholder 9">
            <a:extLst>
              <a:ext uri="{FF2B5EF4-FFF2-40B4-BE49-F238E27FC236}">
                <a16:creationId xmlns:a16="http://schemas.microsoft.com/office/drawing/2014/main" id="{AAF53B9A-5A3B-4CFF-BC95-91A224A82937}"/>
              </a:ext>
            </a:extLst>
          </p:cNvPr>
          <p:cNvSpPr>
            <a:spLocks noGrp="1"/>
          </p:cNvSpPr>
          <p:nvPr>
            <p:ph type="ftr" sz="quarter" idx="15"/>
          </p:nvPr>
        </p:nvSpPr>
        <p:spPr>
          <a:xfrm>
            <a:off x="1115534" y="10485614"/>
            <a:ext cx="12276469" cy="356200"/>
          </a:xfrm>
        </p:spPr>
        <p:txBody>
          <a:bodyPr/>
          <a:lstStyle/>
          <a:p>
            <a:r>
              <a:rPr lang="en-AU" noProof="0" dirty="0"/>
              <a:t>OFFICIAL INTERNAL</a:t>
            </a:r>
          </a:p>
        </p:txBody>
      </p:sp>
    </p:spTree>
    <p:extLst>
      <p:ext uri="{BB962C8B-B14F-4D97-AF65-F5344CB8AC3E}">
        <p14:creationId xmlns:p14="http://schemas.microsoft.com/office/powerpoint/2010/main" val="10884200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with curved image dark">
    <p:bg>
      <p:bgPr>
        <a:solidFill>
          <a:schemeClr val="accent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1"/>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a:t>00</a:t>
            </a:r>
          </a:p>
        </p:txBody>
      </p:sp>
      <p:sp>
        <p:nvSpPr>
          <p:cNvPr id="7" name="Text Placeholder 2">
            <a:extLst>
              <a:ext uri="{FF2B5EF4-FFF2-40B4-BE49-F238E27FC236}">
                <a16:creationId xmlns:a16="http://schemas.microsoft.com/office/drawing/2014/main" id="{B48AEEDF-E757-4848-ACFC-9CD0145EF544}"/>
              </a:ext>
            </a:extLst>
          </p:cNvPr>
          <p:cNvSpPr>
            <a:spLocks noGrp="1"/>
          </p:cNvSpPr>
          <p:nvPr>
            <p:ph type="body" sz="quarter" idx="18" hasCustomPrompt="1"/>
          </p:nvPr>
        </p:nvSpPr>
        <p:spPr>
          <a:xfrm>
            <a:off x="1115530" y="3644177"/>
            <a:ext cx="8936522" cy="2010500"/>
          </a:xfrm>
        </p:spPr>
        <p:txBody>
          <a:bodyPr/>
          <a:lstStyle>
            <a:lvl1pPr>
              <a:lnSpc>
                <a:spcPts val="9070"/>
              </a:lnSpc>
              <a:spcAft>
                <a:spcPts val="3958"/>
              </a:spcAft>
              <a:defRPr sz="8905">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a:p>
            <a:pPr lvl="1"/>
            <a:r>
              <a:rPr lang="en-AU" dirty="0"/>
              <a:t>Subheading</a:t>
            </a:r>
          </a:p>
          <a:p>
            <a:pPr lvl="2"/>
            <a:r>
              <a:rPr lang="en-AU" dirty="0"/>
              <a:t>Subheading</a:t>
            </a:r>
          </a:p>
        </p:txBody>
      </p:sp>
      <p:sp>
        <p:nvSpPr>
          <p:cNvPr id="8" name="Picture Placeholder 2">
            <a:extLst>
              <a:ext uri="{FF2B5EF4-FFF2-40B4-BE49-F238E27FC236}">
                <a16:creationId xmlns:a16="http://schemas.microsoft.com/office/drawing/2014/main" id="{DE020A5C-756C-41BF-A667-A1279FC11DBB}"/>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OFFICIAL INTERNAL</a:t>
            </a:r>
          </a:p>
        </p:txBody>
      </p:sp>
    </p:spTree>
    <p:extLst>
      <p:ext uri="{BB962C8B-B14F-4D97-AF65-F5344CB8AC3E}">
        <p14:creationId xmlns:p14="http://schemas.microsoft.com/office/powerpoint/2010/main" val="3897544059"/>
      </p:ext>
    </p:extLst>
  </p:cSld>
  <p:clrMapOvr>
    <a:masterClrMapping/>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divider dark">
    <p:bg>
      <p:bgPr>
        <a:solidFill>
          <a:schemeClr val="accent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1"/>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a:t>00</a:t>
            </a:r>
          </a:p>
        </p:txBody>
      </p:sp>
      <p:sp>
        <p:nvSpPr>
          <p:cNvPr id="7" name="Text Placeholder 2">
            <a:extLst>
              <a:ext uri="{FF2B5EF4-FFF2-40B4-BE49-F238E27FC236}">
                <a16:creationId xmlns:a16="http://schemas.microsoft.com/office/drawing/2014/main" id="{B48AEEDF-E757-4848-ACFC-9CD0145EF544}"/>
              </a:ext>
            </a:extLst>
          </p:cNvPr>
          <p:cNvSpPr>
            <a:spLocks noGrp="1"/>
          </p:cNvSpPr>
          <p:nvPr>
            <p:ph type="body" sz="quarter" idx="18" hasCustomPrompt="1"/>
          </p:nvPr>
        </p:nvSpPr>
        <p:spPr>
          <a:xfrm>
            <a:off x="1115530" y="3644177"/>
            <a:ext cx="8936522" cy="2010500"/>
          </a:xfrm>
        </p:spPr>
        <p:txBody>
          <a:bodyPr/>
          <a:lstStyle>
            <a:lvl1pPr>
              <a:lnSpc>
                <a:spcPts val="9070"/>
              </a:lnSpc>
              <a:spcAft>
                <a:spcPts val="3958"/>
              </a:spcAft>
              <a:defRPr sz="8905">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a:p>
            <a:pPr lvl="1"/>
            <a:r>
              <a:rPr lang="en-AU" dirty="0"/>
              <a:t>Subheading</a:t>
            </a:r>
          </a:p>
          <a:p>
            <a:pPr lvl="2"/>
            <a:r>
              <a:rPr lang="en-AU" dirty="0"/>
              <a:t>Subheading</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OFFICIAL INTERNAL</a:t>
            </a:r>
          </a:p>
        </p:txBody>
      </p:sp>
    </p:spTree>
    <p:extLst>
      <p:ext uri="{BB962C8B-B14F-4D97-AF65-F5344CB8AC3E}">
        <p14:creationId xmlns:p14="http://schemas.microsoft.com/office/powerpoint/2010/main" val="2100368817"/>
      </p:ext>
    </p:extLst>
  </p:cSld>
  <p:clrMapOvr>
    <a:masterClrMapping/>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urved image">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0" y="1130496"/>
            <a:ext cx="8936522" cy="2039842"/>
          </a:xfrm>
        </p:spPr>
        <p:txBody>
          <a:bodyPr/>
          <a:lstStyle>
            <a:lvl1pPr>
              <a:lnSpc>
                <a:spcPts val="4164"/>
              </a:lnSpc>
              <a:defRPr>
                <a:solidFill>
                  <a:schemeClr val="bg2"/>
                </a:solidFill>
              </a:defRPr>
            </a:lvl1pPr>
          </a:lstStyle>
          <a:p>
            <a:r>
              <a:rPr lang="en-AU" noProof="0"/>
              <a:t>Heading</a:t>
            </a:r>
          </a:p>
        </p:txBody>
      </p:sp>
      <p:sp>
        <p:nvSpPr>
          <p:cNvPr id="3" name="Content Placeholder 2"/>
          <p:cNvSpPr>
            <a:spLocks noGrp="1"/>
          </p:cNvSpPr>
          <p:nvPr>
            <p:ph idx="1" hasCustomPrompt="1"/>
          </p:nvPr>
        </p:nvSpPr>
        <p:spPr>
          <a:xfrm>
            <a:off x="1115530" y="3644179"/>
            <a:ext cx="8936522" cy="6031507"/>
          </a:xfrm>
        </p:spPr>
        <p:txBody>
          <a:bodyPr/>
          <a:lstStyle>
            <a:lvl5pPr>
              <a:defRPr baseline="0"/>
            </a:lvl5pPr>
          </a:lstStyle>
          <a:p>
            <a:pPr lvl="1"/>
            <a:r>
              <a:rPr lang="en-AU" dirty="0"/>
              <a:t>Subheading</a:t>
            </a:r>
          </a:p>
        </p:txBody>
      </p:sp>
      <p:sp>
        <p:nvSpPr>
          <p:cNvPr id="9" name="Picture Placeholder 2">
            <a:extLst>
              <a:ext uri="{FF2B5EF4-FFF2-40B4-BE49-F238E27FC236}">
                <a16:creationId xmlns:a16="http://schemas.microsoft.com/office/drawing/2014/main" id="{23B0C71D-BF2B-4B26-BF3B-3D1DFC8F3031}"/>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54787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urved image dark">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0" y="1130496"/>
            <a:ext cx="8936522" cy="2039842"/>
          </a:xfrm>
        </p:spPr>
        <p:txBody>
          <a:bodyPr/>
          <a:lstStyle>
            <a:lvl1pPr>
              <a:lnSpc>
                <a:spcPts val="4164"/>
              </a:lnSpc>
              <a:defRPr>
                <a:solidFill>
                  <a:schemeClr val="bg1"/>
                </a:solidFill>
              </a:defRPr>
            </a:lvl1pPr>
          </a:lstStyle>
          <a:p>
            <a:r>
              <a:rPr lang="en-AU" noProof="0" dirty="0"/>
              <a:t>Heading</a:t>
            </a:r>
          </a:p>
        </p:txBody>
      </p:sp>
      <p:sp>
        <p:nvSpPr>
          <p:cNvPr id="8" name="Content Placeholder 2">
            <a:extLst>
              <a:ext uri="{FF2B5EF4-FFF2-40B4-BE49-F238E27FC236}">
                <a16:creationId xmlns:a16="http://schemas.microsoft.com/office/drawing/2014/main" id="{3184800A-1B8B-4FE3-B60E-86A6CB2973E4}"/>
              </a:ext>
            </a:extLst>
          </p:cNvPr>
          <p:cNvSpPr>
            <a:spLocks noGrp="1"/>
          </p:cNvSpPr>
          <p:nvPr>
            <p:ph idx="1" hasCustomPrompt="1"/>
          </p:nvPr>
        </p:nvSpPr>
        <p:spPr>
          <a:xfrm>
            <a:off x="1115530" y="3644179"/>
            <a:ext cx="8936522" cy="60315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baseline="0">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dirty="0"/>
              <a:t>Subheading</a:t>
            </a:r>
          </a:p>
        </p:txBody>
      </p:sp>
      <p:sp>
        <p:nvSpPr>
          <p:cNvPr id="9" name="Picture Placeholder 2">
            <a:extLst>
              <a:ext uri="{FF2B5EF4-FFF2-40B4-BE49-F238E27FC236}">
                <a16:creationId xmlns:a16="http://schemas.microsoft.com/office/drawing/2014/main" id="{DDE12E24-9C31-4F4D-8846-F07A4D0C9A2D}"/>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130100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7" y="1130497"/>
            <a:ext cx="17839523" cy="912754"/>
          </a:xfrm>
        </p:spPr>
        <p:txBody>
          <a:bodyPr/>
          <a:lstStyle/>
          <a:p>
            <a:r>
              <a:rPr lang="en-AU" noProof="0" dirty="0"/>
              <a:t>Heading</a:t>
            </a:r>
          </a:p>
        </p:txBody>
      </p:sp>
      <p:sp>
        <p:nvSpPr>
          <p:cNvPr id="3" name="Content Placeholder 2"/>
          <p:cNvSpPr>
            <a:spLocks noGrp="1"/>
          </p:cNvSpPr>
          <p:nvPr>
            <p:ph idx="1" hasCustomPrompt="1"/>
          </p:nvPr>
        </p:nvSpPr>
        <p:spPr>
          <a:xfrm>
            <a:off x="1116021" y="2071579"/>
            <a:ext cx="17872553" cy="7717612"/>
          </a:xfrm>
        </p:spPr>
        <p:txBody>
          <a:bodyPr/>
          <a:lstStyle>
            <a:lvl5pPr>
              <a:defRPr baseline="0"/>
            </a:lvl5pPr>
          </a:lstStyle>
          <a:p>
            <a:pPr lvl="1"/>
            <a:r>
              <a:rPr lang="en-AU" noProof="0" dirty="0"/>
              <a:t>Subheading</a:t>
            </a:r>
          </a:p>
        </p:txBody>
      </p:sp>
      <p:sp>
        <p:nvSpPr>
          <p:cNvPr id="2" name="Footer Placeholder 1">
            <a:extLst>
              <a:ext uri="{FF2B5EF4-FFF2-40B4-BE49-F238E27FC236}">
                <a16:creationId xmlns:a16="http://schemas.microsoft.com/office/drawing/2014/main" id="{9C9ADDA2-548F-47D8-9080-665FFC2383DB}"/>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79889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column dark">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7" y="1130497"/>
            <a:ext cx="17839523" cy="912754"/>
          </a:xfrm>
        </p:spPr>
        <p:txBody>
          <a:bodyPr/>
          <a:lstStyle>
            <a:lvl1pPr>
              <a:defRPr>
                <a:solidFill>
                  <a:schemeClr val="bg1"/>
                </a:solidFill>
              </a:defRPr>
            </a:lvl1pPr>
          </a:lstStyle>
          <a:p>
            <a:r>
              <a:rPr lang="en-AU" noProof="0" dirty="0"/>
              <a:t>Heading</a:t>
            </a:r>
          </a:p>
        </p:txBody>
      </p:sp>
      <p:sp>
        <p:nvSpPr>
          <p:cNvPr id="3" name="Content Placeholder 2"/>
          <p:cNvSpPr>
            <a:spLocks noGrp="1"/>
          </p:cNvSpPr>
          <p:nvPr>
            <p:ph idx="1" hasCustomPrompt="1"/>
          </p:nvPr>
        </p:nvSpPr>
        <p:spPr>
          <a:xfrm>
            <a:off x="1115530" y="2071579"/>
            <a:ext cx="17873044" cy="771761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baseline="0">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2" name="Footer Placeholder 1">
            <a:extLst>
              <a:ext uri="{FF2B5EF4-FFF2-40B4-BE49-F238E27FC236}">
                <a16:creationId xmlns:a16="http://schemas.microsoft.com/office/drawing/2014/main" id="{9C9ADDA2-548F-47D8-9080-665FFC2383DB}"/>
              </a:ext>
            </a:extLst>
          </p:cNvPr>
          <p:cNvSpPr>
            <a:spLocks noGrp="1"/>
          </p:cNvSpPr>
          <p:nvPr>
            <p:ph type="ftr" sz="quarter" idx="13"/>
          </p:nvPr>
        </p:nvSpPr>
        <p:spPr/>
        <p:txBody>
          <a:bodyPr/>
          <a:lstStyle>
            <a:lvl1pPr>
              <a:defRPr>
                <a:solidFill>
                  <a:schemeClr val="bg1"/>
                </a:solidFill>
              </a:defRPr>
            </a:lvl1pPr>
          </a:lstStyle>
          <a:p>
            <a:r>
              <a:rPr lang="en-AU" noProof="0" dirty="0"/>
              <a:t>OFFICIAL INTERNAL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953259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7"/>
            <a:ext cx="17839525" cy="912754"/>
          </a:xfrm>
        </p:spPr>
        <p:txBody>
          <a:bodyPr/>
          <a:lstStyle/>
          <a:p>
            <a:r>
              <a:rPr lang="en-AU" noProof="0" dirty="0"/>
              <a:t>Heading</a:t>
            </a:r>
          </a:p>
        </p:txBody>
      </p:sp>
      <p:sp>
        <p:nvSpPr>
          <p:cNvPr id="3" name="Content Placeholder 2"/>
          <p:cNvSpPr>
            <a:spLocks noGrp="1"/>
          </p:cNvSpPr>
          <p:nvPr>
            <p:ph idx="1" hasCustomPrompt="1"/>
          </p:nvPr>
        </p:nvSpPr>
        <p:spPr>
          <a:xfrm>
            <a:off x="1115529" y="2072608"/>
            <a:ext cx="8406361" cy="7717612"/>
          </a:xfrm>
        </p:spPr>
        <p:txBody>
          <a:bodyPr/>
          <a:lstStyle>
            <a:lvl1pPr>
              <a:defRPr/>
            </a:lvl1pPr>
            <a:lvl5pPr>
              <a:defRPr baseline="0"/>
            </a:lvl5pPr>
          </a:lstStyle>
          <a:p>
            <a:pPr lvl="1"/>
            <a:r>
              <a:rPr lang="en-AU" noProof="0"/>
              <a:t>Subheading</a:t>
            </a:r>
          </a:p>
        </p:txBody>
      </p:sp>
      <p:sp>
        <p:nvSpPr>
          <p:cNvPr id="8" name="Content Placeholder 2">
            <a:extLst>
              <a:ext uri="{FF2B5EF4-FFF2-40B4-BE49-F238E27FC236}">
                <a16:creationId xmlns:a16="http://schemas.microsoft.com/office/drawing/2014/main" id="{FBF8F2E8-AFAC-4877-843A-CFF5522C1117}"/>
              </a:ext>
            </a:extLst>
          </p:cNvPr>
          <p:cNvSpPr>
            <a:spLocks noGrp="1"/>
          </p:cNvSpPr>
          <p:nvPr>
            <p:ph idx="14" hasCustomPrompt="1"/>
          </p:nvPr>
        </p:nvSpPr>
        <p:spPr>
          <a:xfrm>
            <a:off x="10581719" y="2071577"/>
            <a:ext cx="8406361" cy="7718640"/>
          </a:xfrm>
        </p:spPr>
        <p:txBody>
          <a:bodyPr/>
          <a:lstStyle>
            <a:lvl5pPr>
              <a:defRPr baseline="0"/>
            </a:lvl5pPr>
          </a:lstStyle>
          <a:p>
            <a:pPr lvl="1"/>
            <a:r>
              <a:rPr lang="en-AU" noProof="0"/>
              <a:t>Subheading</a:t>
            </a:r>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549025382"/>
      </p:ext>
    </p:extLst>
  </p:cSld>
  <p:clrMapOvr>
    <a:masterClrMapping/>
  </p:clrMapOvr>
  <p:extLst>
    <p:ext uri="{DCECCB84-F9BA-43D5-87BE-67443E8EF086}">
      <p15:sldGuideLst xmlns:p15="http://schemas.microsoft.com/office/powerpoint/2012/main">
        <p15:guide id="1" pos="3840" userDrawn="1">
          <p15:clr>
            <a:srgbClr val="FBAE40"/>
          </p15:clr>
        </p15:guide>
        <p15:guide id="2" pos="4045" userDrawn="1">
          <p15:clr>
            <a:srgbClr val="FBAE40"/>
          </p15:clr>
        </p15:guide>
        <p15:guide id="3" pos="363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9676130"/>
          </a:xfrm>
          <a:custGeom>
            <a:avLst/>
            <a:gdLst/>
            <a:ahLst/>
            <a:cxnLst/>
            <a:rect l="l" t="t" r="r" b="b"/>
            <a:pathLst>
              <a:path w="20104100" h="9676130">
                <a:moveTo>
                  <a:pt x="20104099" y="0"/>
                </a:moveTo>
                <a:lnTo>
                  <a:pt x="0" y="0"/>
                </a:lnTo>
                <a:lnTo>
                  <a:pt x="0" y="9676082"/>
                </a:lnTo>
                <a:lnTo>
                  <a:pt x="20104099" y="9676082"/>
                </a:lnTo>
                <a:lnTo>
                  <a:pt x="20104099" y="0"/>
                </a:lnTo>
                <a:close/>
              </a:path>
            </a:pathLst>
          </a:custGeom>
          <a:solidFill>
            <a:srgbClr val="3844CA"/>
          </a:solidFill>
        </p:spPr>
        <p:txBody>
          <a:bodyPr wrap="square" lIns="0" tIns="0" rIns="0" bIns="0" rtlCol="0"/>
          <a:lstStyle/>
          <a:p>
            <a:endParaRPr dirty="0"/>
          </a:p>
        </p:txBody>
      </p:sp>
      <p:sp>
        <p:nvSpPr>
          <p:cNvPr id="17" name="Footer Placeholder 16">
            <a:extLst>
              <a:ext uri="{FF2B5EF4-FFF2-40B4-BE49-F238E27FC236}">
                <a16:creationId xmlns:a16="http://schemas.microsoft.com/office/drawing/2014/main" id="{E07FEE2B-5A6F-FA4F-7942-386ADB27D079}"/>
              </a:ext>
            </a:extLst>
          </p:cNvPr>
          <p:cNvSpPr>
            <a:spLocks noGrp="1"/>
          </p:cNvSpPr>
          <p:nvPr>
            <p:ph type="ftr" sz="quarter" idx="10"/>
          </p:nvPr>
        </p:nvSpPr>
        <p:spPr/>
        <p:txBody>
          <a:bodyPr/>
          <a:lstStyle/>
          <a:p>
            <a:pPr marL="13335">
              <a:spcBef>
                <a:spcPts val="185"/>
              </a:spcBef>
            </a:pPr>
            <a:r>
              <a:rPr lang="en-AU"/>
              <a:t>OFFICIAL INTERNAL</a:t>
            </a:r>
          </a:p>
          <a:p>
            <a:pPr marL="12700">
              <a:spcBef>
                <a:spcPts val="340"/>
              </a:spcBef>
            </a:pPr>
            <a:r>
              <a:rPr lang="en-AU" b="1" spc="-20"/>
              <a:t>Employee</a:t>
            </a:r>
            <a:r>
              <a:rPr lang="en-AU" b="1" spc="-5"/>
              <a:t> </a:t>
            </a:r>
            <a:r>
              <a:rPr lang="en-AU" b="1" spc="-25"/>
              <a:t>Value</a:t>
            </a:r>
            <a:r>
              <a:rPr lang="en-AU" b="1" spc="-5"/>
              <a:t> </a:t>
            </a:r>
            <a:r>
              <a:rPr lang="en-AU" b="1" spc="-20"/>
              <a:t>Proposition</a:t>
            </a:r>
            <a:r>
              <a:rPr lang="en-AU" b="1" spc="-5"/>
              <a:t> </a:t>
            </a:r>
            <a:r>
              <a:rPr lang="en-AU" b="1" spc="-10"/>
              <a:t>(EVP)</a:t>
            </a:r>
            <a:endParaRPr lang="en-AU" b="1" spc="-10" dirty="0"/>
          </a:p>
        </p:txBody>
      </p:sp>
      <p:sp>
        <p:nvSpPr>
          <p:cNvPr id="18" name="Slide Number Placeholder 17">
            <a:extLst>
              <a:ext uri="{FF2B5EF4-FFF2-40B4-BE49-F238E27FC236}">
                <a16:creationId xmlns:a16="http://schemas.microsoft.com/office/drawing/2014/main" id="{0E7DEF8E-EF65-5792-1C34-F0EC7E9BA7F3}"/>
              </a:ext>
            </a:extLst>
          </p:cNvPr>
          <p:cNvSpPr>
            <a:spLocks noGrp="1"/>
          </p:cNvSpPr>
          <p:nvPr>
            <p:ph type="sldNum" sz="quarter" idx="11"/>
          </p:nvPr>
        </p:nvSpPr>
        <p:spPr/>
        <p:txBody>
          <a:bodyPr/>
          <a:lstStyle/>
          <a:p>
            <a:pPr marL="127635" algn="r">
              <a:spcBef>
                <a:spcPts val="209"/>
              </a:spcBef>
            </a:pPr>
            <a:fld id="{81D60167-4931-47E6-BA6A-407CBD079E47}" type="slidenum">
              <a:rPr lang="en-AU" smtClean="0"/>
              <a:pPr marL="127635" algn="r">
                <a:spcBef>
                  <a:spcPts val="209"/>
                </a:spcBef>
              </a:pPr>
              <a:t>‹#›</a:t>
            </a:fld>
            <a:endParaRPr lang="en-AU" dirty="0"/>
          </a:p>
        </p:txBody>
      </p:sp>
    </p:spTree>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7"/>
            <a:ext cx="17839525" cy="912754"/>
          </a:xfrm>
        </p:spPr>
        <p:txBody>
          <a:bodyPr/>
          <a:lstStyle/>
          <a:p>
            <a:r>
              <a:rPr lang="en-AU" noProof="0"/>
              <a:t>Heading</a:t>
            </a:r>
          </a:p>
        </p:txBody>
      </p:sp>
      <p:sp>
        <p:nvSpPr>
          <p:cNvPr id="3" name="Content Placeholder 2"/>
          <p:cNvSpPr>
            <a:spLocks noGrp="1"/>
          </p:cNvSpPr>
          <p:nvPr>
            <p:ph idx="1" hasCustomPrompt="1"/>
          </p:nvPr>
        </p:nvSpPr>
        <p:spPr>
          <a:xfrm>
            <a:off x="1115529" y="2071579"/>
            <a:ext cx="5643848" cy="7604106"/>
          </a:xfrm>
        </p:spPr>
        <p:txBody>
          <a:bodyPr/>
          <a:lstStyle>
            <a:lvl5pPr>
              <a:defRPr baseline="0"/>
            </a:lvl5pPr>
          </a:lstStyle>
          <a:p>
            <a:pPr lvl="1"/>
            <a:r>
              <a:rPr lang="en-AU" noProof="0"/>
              <a:t>Subheading</a:t>
            </a:r>
          </a:p>
        </p:txBody>
      </p:sp>
      <p:sp>
        <p:nvSpPr>
          <p:cNvPr id="9" name="Content Placeholder 2">
            <a:extLst>
              <a:ext uri="{FF2B5EF4-FFF2-40B4-BE49-F238E27FC236}">
                <a16:creationId xmlns:a16="http://schemas.microsoft.com/office/drawing/2014/main" id="{955DF5CC-16E8-4D68-AE0F-CDA12EAB29D9}"/>
              </a:ext>
            </a:extLst>
          </p:cNvPr>
          <p:cNvSpPr>
            <a:spLocks noGrp="1"/>
          </p:cNvSpPr>
          <p:nvPr>
            <p:ph idx="15" hasCustomPrompt="1"/>
          </p:nvPr>
        </p:nvSpPr>
        <p:spPr>
          <a:xfrm>
            <a:off x="7211834" y="2071579"/>
            <a:ext cx="5643848" cy="7717612"/>
          </a:xfrm>
        </p:spPr>
        <p:txBody>
          <a:bodyPr/>
          <a:lstStyle>
            <a:lvl5pPr>
              <a:defRPr baseline="0"/>
            </a:lvl5pPr>
          </a:lstStyle>
          <a:p>
            <a:pPr lvl="1"/>
            <a:r>
              <a:rPr lang="en-AU" noProof="0"/>
              <a:t>Subheading</a:t>
            </a:r>
          </a:p>
        </p:txBody>
      </p:sp>
      <p:sp>
        <p:nvSpPr>
          <p:cNvPr id="8" name="Content Placeholder 2">
            <a:extLst>
              <a:ext uri="{FF2B5EF4-FFF2-40B4-BE49-F238E27FC236}">
                <a16:creationId xmlns:a16="http://schemas.microsoft.com/office/drawing/2014/main" id="{FBF8F2E8-AFAC-4877-843A-CFF5522C1117}"/>
              </a:ext>
            </a:extLst>
          </p:cNvPr>
          <p:cNvSpPr>
            <a:spLocks noGrp="1"/>
          </p:cNvSpPr>
          <p:nvPr>
            <p:ph idx="14" hasCustomPrompt="1"/>
          </p:nvPr>
        </p:nvSpPr>
        <p:spPr>
          <a:xfrm>
            <a:off x="13308138" y="2071577"/>
            <a:ext cx="5643848" cy="7718640"/>
          </a:xfrm>
        </p:spPr>
        <p:txBody>
          <a:bodyPr/>
          <a:lstStyle>
            <a:lvl5pPr>
              <a:defRPr baseline="0"/>
            </a:lvl5pPr>
          </a:lstStyle>
          <a:p>
            <a:pPr lvl="1"/>
            <a:r>
              <a:rPr lang="en-AU" noProof="0" dirty="0"/>
              <a:t>Subheading</a:t>
            </a:r>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086870438"/>
      </p:ext>
    </p:extLst>
  </p:cSld>
  <p:clrMapOvr>
    <a:masterClrMapping/>
  </p:clrMapOvr>
  <p:extLst>
    <p:ext uri="{DCECCB84-F9BA-43D5-87BE-67443E8EF086}">
      <p15:sldGuideLst xmlns:p15="http://schemas.microsoft.com/office/powerpoint/2012/main">
        <p15:guide id="1" pos="3840" userDrawn="1">
          <p15:clr>
            <a:srgbClr val="FBAE40"/>
          </p15:clr>
        </p15:guide>
        <p15:guide id="2" pos="2592" userDrawn="1">
          <p15:clr>
            <a:srgbClr val="FBAE40"/>
          </p15:clr>
        </p15:guide>
        <p15:guide id="3" pos="2752" userDrawn="1">
          <p15:clr>
            <a:srgbClr val="FBAE40"/>
          </p15:clr>
        </p15:guide>
        <p15:guide id="4" pos="4907" userDrawn="1">
          <p15:clr>
            <a:srgbClr val="FBAE40"/>
          </p15:clr>
        </p15:guide>
        <p15:guide id="5" pos="50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7"/>
            <a:ext cx="17839525" cy="912754"/>
          </a:xfrm>
        </p:spPr>
        <p:txBody>
          <a:bodyPr/>
          <a:lstStyle>
            <a:lvl1pPr>
              <a:defRPr/>
            </a:lvl1pPr>
          </a:lstStyle>
          <a:p>
            <a:r>
              <a:rPr lang="en-AU" noProof="0"/>
              <a:t>Heading</a:t>
            </a:r>
          </a:p>
        </p:txBody>
      </p:sp>
      <p:sp>
        <p:nvSpPr>
          <p:cNvPr id="9" name="Content Placeholder 2">
            <a:extLst>
              <a:ext uri="{FF2B5EF4-FFF2-40B4-BE49-F238E27FC236}">
                <a16:creationId xmlns:a16="http://schemas.microsoft.com/office/drawing/2014/main" id="{1149DCB4-D61C-4FC4-A77B-84A4A09C3BB0}"/>
              </a:ext>
            </a:extLst>
          </p:cNvPr>
          <p:cNvSpPr>
            <a:spLocks noGrp="1"/>
          </p:cNvSpPr>
          <p:nvPr>
            <p:ph idx="1" hasCustomPrompt="1"/>
          </p:nvPr>
        </p:nvSpPr>
        <p:spPr>
          <a:xfrm>
            <a:off x="1115530" y="2048334"/>
            <a:ext cx="4182952" cy="7604106"/>
          </a:xfrm>
        </p:spPr>
        <p:txBody>
          <a:bodyPr/>
          <a:lstStyle>
            <a:lvl5pPr>
              <a:defRPr baseline="0"/>
            </a:lvl5pPr>
          </a:lstStyle>
          <a:p>
            <a:pPr lvl="1"/>
            <a:r>
              <a:rPr lang="en-AU" noProof="0" dirty="0"/>
              <a:t>Subheading</a:t>
            </a:r>
          </a:p>
        </p:txBody>
      </p:sp>
      <p:sp>
        <p:nvSpPr>
          <p:cNvPr id="13" name="Content Placeholder 2">
            <a:extLst>
              <a:ext uri="{FF2B5EF4-FFF2-40B4-BE49-F238E27FC236}">
                <a16:creationId xmlns:a16="http://schemas.microsoft.com/office/drawing/2014/main" id="{9B2665DC-90A2-47D7-848F-6F48A9798E1E}"/>
              </a:ext>
            </a:extLst>
          </p:cNvPr>
          <p:cNvSpPr>
            <a:spLocks noGrp="1"/>
          </p:cNvSpPr>
          <p:nvPr>
            <p:ph idx="14" hasCustomPrompt="1"/>
          </p:nvPr>
        </p:nvSpPr>
        <p:spPr>
          <a:xfrm>
            <a:off x="5670598" y="2048334"/>
            <a:ext cx="4182952" cy="7604106"/>
          </a:xfrm>
        </p:spPr>
        <p:txBody>
          <a:bodyPr/>
          <a:lstStyle>
            <a:lvl5pPr>
              <a:defRPr baseline="0"/>
            </a:lvl5pPr>
          </a:lstStyle>
          <a:p>
            <a:pPr lvl="1"/>
            <a:r>
              <a:rPr lang="en-AU" noProof="0"/>
              <a:t>Subheading</a:t>
            </a:r>
          </a:p>
        </p:txBody>
      </p:sp>
      <p:sp>
        <p:nvSpPr>
          <p:cNvPr id="14" name="Content Placeholder 2">
            <a:extLst>
              <a:ext uri="{FF2B5EF4-FFF2-40B4-BE49-F238E27FC236}">
                <a16:creationId xmlns:a16="http://schemas.microsoft.com/office/drawing/2014/main" id="{50915301-F16D-4C76-8C6F-2342AB176312}"/>
              </a:ext>
            </a:extLst>
          </p:cNvPr>
          <p:cNvSpPr>
            <a:spLocks noGrp="1"/>
          </p:cNvSpPr>
          <p:nvPr>
            <p:ph idx="15" hasCustomPrompt="1"/>
          </p:nvPr>
        </p:nvSpPr>
        <p:spPr>
          <a:xfrm>
            <a:off x="10240427" y="2048334"/>
            <a:ext cx="4182952" cy="7604106"/>
          </a:xfrm>
        </p:spPr>
        <p:txBody>
          <a:bodyPr/>
          <a:lstStyle>
            <a:lvl5pPr>
              <a:defRPr baseline="0"/>
            </a:lvl5pPr>
          </a:lstStyle>
          <a:p>
            <a:pPr lvl="1"/>
            <a:r>
              <a:rPr lang="en-AU" noProof="0"/>
              <a:t>Subheading</a:t>
            </a:r>
          </a:p>
        </p:txBody>
      </p:sp>
      <p:sp>
        <p:nvSpPr>
          <p:cNvPr id="16" name="Content Placeholder 2">
            <a:extLst>
              <a:ext uri="{FF2B5EF4-FFF2-40B4-BE49-F238E27FC236}">
                <a16:creationId xmlns:a16="http://schemas.microsoft.com/office/drawing/2014/main" id="{CA7C6370-8358-45FD-9534-13B759CD7824}"/>
              </a:ext>
            </a:extLst>
          </p:cNvPr>
          <p:cNvSpPr>
            <a:spLocks noGrp="1"/>
          </p:cNvSpPr>
          <p:nvPr>
            <p:ph idx="16" hasCustomPrompt="1"/>
          </p:nvPr>
        </p:nvSpPr>
        <p:spPr>
          <a:xfrm>
            <a:off x="14810290" y="2048334"/>
            <a:ext cx="4182952" cy="7604106"/>
          </a:xfrm>
        </p:spPr>
        <p:txBody>
          <a:bodyPr/>
          <a:lstStyle>
            <a:lvl5pPr>
              <a:defRPr baseline="0"/>
            </a:lvl5pPr>
          </a:lstStyle>
          <a:p>
            <a:pPr lvl="1"/>
            <a:r>
              <a:rPr lang="en-AU" noProof="0"/>
              <a:t>Subheading</a:t>
            </a:r>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1300210971"/>
      </p:ext>
    </p:extLst>
  </p:cSld>
  <p:clrMapOvr>
    <a:masterClrMapping/>
  </p:clrMapOvr>
  <p:extLst>
    <p:ext uri="{DCECCB84-F9BA-43D5-87BE-67443E8EF086}">
      <p15:sldGuideLst xmlns:p15="http://schemas.microsoft.com/office/powerpoint/2012/main">
        <p15:guide id="1" pos="3840" userDrawn="1">
          <p15:clr>
            <a:srgbClr val="FBAE40"/>
          </p15:clr>
        </p15:guide>
        <p15:guide id="2" pos="2023" userDrawn="1">
          <p15:clr>
            <a:srgbClr val="FBAE40"/>
          </p15:clr>
        </p15:guide>
        <p15:guide id="3" pos="3909" userDrawn="1">
          <p15:clr>
            <a:srgbClr val="FBAE40"/>
          </p15:clr>
        </p15:guide>
        <p15:guide id="4" pos="2159" userDrawn="1">
          <p15:clr>
            <a:srgbClr val="FBAE40"/>
          </p15:clr>
        </p15:guide>
        <p15:guide id="5" pos="3773" userDrawn="1">
          <p15:clr>
            <a:srgbClr val="FBAE40"/>
          </p15:clr>
        </p15:guide>
        <p15:guide id="6" pos="5520" userDrawn="1">
          <p15:clr>
            <a:srgbClr val="FBAE40"/>
          </p15:clr>
        </p15:guide>
        <p15:guide id="7" pos="565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column r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28" y="1130497"/>
            <a:ext cx="17839525" cy="912754"/>
          </a:xfrm>
        </p:spPr>
        <p:txBody>
          <a:bodyPr/>
          <a:lstStyle/>
          <a:p>
            <a:r>
              <a:rPr lang="en-AU" noProof="0"/>
              <a:t>Heading</a:t>
            </a:r>
          </a:p>
        </p:txBody>
      </p:sp>
      <p:sp>
        <p:nvSpPr>
          <p:cNvPr id="7" name="Content Placeholder 2">
            <a:extLst>
              <a:ext uri="{FF2B5EF4-FFF2-40B4-BE49-F238E27FC236}">
                <a16:creationId xmlns:a16="http://schemas.microsoft.com/office/drawing/2014/main" id="{9071C376-BE5B-4BB5-BED2-44379D4D197A}"/>
              </a:ext>
            </a:extLst>
          </p:cNvPr>
          <p:cNvSpPr>
            <a:spLocks noGrp="1"/>
          </p:cNvSpPr>
          <p:nvPr>
            <p:ph idx="1" hasCustomPrompt="1"/>
          </p:nvPr>
        </p:nvSpPr>
        <p:spPr>
          <a:xfrm>
            <a:off x="1115531" y="2071579"/>
            <a:ext cx="11134507" cy="7604106"/>
          </a:xfrm>
        </p:spPr>
        <p:txBody>
          <a:bodyPr/>
          <a:lstStyle>
            <a:lvl5pPr>
              <a:defRPr baseline="0"/>
            </a:lvl5pPr>
          </a:lstStyle>
          <a:p>
            <a:pPr lvl="1"/>
            <a:r>
              <a:rPr lang="en-AU" noProof="0" dirty="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847415" y="2043252"/>
            <a:ext cx="6141163" cy="7896426"/>
          </a:xfrm>
          <a:prstGeom prst="roundRect">
            <a:avLst>
              <a:gd name="adj" fmla="val 3079"/>
            </a:avLst>
          </a:prstGeom>
          <a:solidFill>
            <a:schemeClr val="accent2"/>
          </a:solidFill>
          <a:ln>
            <a:noFill/>
          </a:ln>
        </p:spPr>
        <p:txBody>
          <a:bodyPr lIns="360000" tIns="360000" rIns="360000" bIns="360000"/>
          <a:lstStyle>
            <a:lvl1pPr>
              <a:defRPr>
                <a:solidFill>
                  <a:schemeClr val="bg2"/>
                </a:solidFill>
              </a:defRPr>
            </a:lvl1pPr>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AU" noProof="0" dirty="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553233713"/>
      </p:ext>
    </p:extLst>
  </p:cSld>
  <p:clrMapOvr>
    <a:masterClrMapping/>
  </p:clrMapOvr>
  <p:extLst>
    <p:ext uri="{DCECCB84-F9BA-43D5-87BE-67443E8EF086}">
      <p15:sldGuideLst xmlns:p15="http://schemas.microsoft.com/office/powerpoint/2012/main">
        <p15:guide id="1" pos="3840" userDrawn="1">
          <p15:clr>
            <a:srgbClr val="FBAE40"/>
          </p15:clr>
        </p15:guide>
        <p15:guide id="2" pos="46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1 column right box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28" y="1130497"/>
            <a:ext cx="17839525" cy="912754"/>
          </a:xfrm>
        </p:spPr>
        <p:txBody>
          <a:bodyPr/>
          <a:lstStyle/>
          <a:p>
            <a:r>
              <a:rPr lang="en-AU" noProof="0"/>
              <a:t>Heading</a:t>
            </a:r>
          </a:p>
        </p:txBody>
      </p:sp>
      <p:sp>
        <p:nvSpPr>
          <p:cNvPr id="7" name="Content Placeholder 2">
            <a:extLst>
              <a:ext uri="{FF2B5EF4-FFF2-40B4-BE49-F238E27FC236}">
                <a16:creationId xmlns:a16="http://schemas.microsoft.com/office/drawing/2014/main" id="{3BBEDB79-5B52-4EB9-8B43-ACCC0C4EC9F6}"/>
              </a:ext>
            </a:extLst>
          </p:cNvPr>
          <p:cNvSpPr>
            <a:spLocks noGrp="1"/>
          </p:cNvSpPr>
          <p:nvPr>
            <p:ph idx="1" hasCustomPrompt="1"/>
          </p:nvPr>
        </p:nvSpPr>
        <p:spPr>
          <a:xfrm>
            <a:off x="1115528" y="2071579"/>
            <a:ext cx="11134895" cy="7604106"/>
          </a:xfrm>
        </p:spPr>
        <p:txBody>
          <a:bodyPr/>
          <a:lstStyle>
            <a:lvl5pPr>
              <a:defRPr baseline="0"/>
            </a:lvl5pPr>
          </a:lstStyle>
          <a:p>
            <a:pPr lvl="1"/>
            <a:r>
              <a:rPr lang="en-AU" noProof="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847415" y="2071573"/>
            <a:ext cx="6141163" cy="7868102"/>
          </a:xfrm>
          <a:prstGeom prst="roundRect">
            <a:avLst>
              <a:gd name="adj" fmla="val 3079"/>
            </a:avLst>
          </a:prstGeom>
          <a:solidFill>
            <a:schemeClr val="accent1"/>
          </a:solidFill>
          <a:ln>
            <a:noFill/>
          </a:ln>
        </p:spPr>
        <p:txBody>
          <a:bodyPr lIns="360000" tIns="360000" rIns="360000" bIns="360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473892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column right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9EFC7-787A-495C-B249-EB18E76D8521}"/>
              </a:ext>
            </a:extLst>
          </p:cNvPr>
          <p:cNvSpPr/>
          <p:nvPr userDrawn="1"/>
        </p:nvSpPr>
        <p:spPr>
          <a:xfrm>
            <a:off x="12453195" y="279023"/>
            <a:ext cx="7650907" cy="11030327"/>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299" noProof="0" dirty="0">
              <a:solidFill>
                <a:schemeClr val="tx1"/>
              </a:solidFill>
            </a:endParaRPr>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5" y="1130497"/>
            <a:ext cx="11014711" cy="912754"/>
          </a:xfrm>
        </p:spPr>
        <p:txBody>
          <a:bodyPr/>
          <a:lstStyle/>
          <a:p>
            <a:r>
              <a:rPr lang="en-AU" noProof="0"/>
              <a:t>Heading</a:t>
            </a:r>
          </a:p>
        </p:txBody>
      </p:sp>
      <p:sp>
        <p:nvSpPr>
          <p:cNvPr id="3" name="Content Placeholder 2"/>
          <p:cNvSpPr>
            <a:spLocks noGrp="1"/>
          </p:cNvSpPr>
          <p:nvPr>
            <p:ph idx="1" hasCustomPrompt="1"/>
          </p:nvPr>
        </p:nvSpPr>
        <p:spPr>
          <a:xfrm>
            <a:off x="1115535" y="2071579"/>
            <a:ext cx="10619208" cy="7717612"/>
          </a:xfrm>
        </p:spPr>
        <p:txBody>
          <a:bodyPr/>
          <a:lstStyle>
            <a:lvl5pPr>
              <a:defRPr baseline="0"/>
            </a:lvl5pPr>
          </a:lstStyle>
          <a:p>
            <a:pPr lvl="1"/>
            <a:r>
              <a:rPr lang="en-AU" noProof="0" dirty="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956224" y="2071579"/>
            <a:ext cx="6032354" cy="7717612"/>
          </a:xfrm>
          <a:prstGeom prst="rect">
            <a:avLst/>
          </a:prstGeom>
          <a:noFill/>
          <a:ln>
            <a:noFill/>
          </a:ln>
        </p:spPr>
        <p:txBody>
          <a:bodyPr lIns="0" tIns="0" rIns="0" bIns="0"/>
          <a:lstStyle>
            <a:lvl1pPr>
              <a:defRPr>
                <a:solidFill>
                  <a:schemeClr val="tx1"/>
                </a:solidFill>
              </a:defRPr>
            </a:lvl1pPr>
            <a:lvl2pPr>
              <a:defRPr>
                <a:solidFill>
                  <a:schemeClr val="bg2"/>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vl6pPr>
              <a:buClr>
                <a:schemeClr val="accent1"/>
              </a:buClr>
              <a:defRPr>
                <a:solidFill>
                  <a:schemeClr val="tx1"/>
                </a:solidFill>
              </a:defRPr>
            </a:lvl6pPr>
            <a:lvl7pPr>
              <a:buClr>
                <a:schemeClr val="accent1"/>
              </a:buClr>
              <a:defRPr>
                <a:solidFill>
                  <a:schemeClr val="tx1"/>
                </a:solidFill>
              </a:defRPr>
            </a:lvl7pPr>
            <a:lvl8pPr>
              <a:buClr>
                <a:schemeClr val="accent1"/>
              </a:buClr>
              <a:defRPr>
                <a:solidFill>
                  <a:schemeClr val="tx1"/>
                </a:solidFill>
              </a:defRPr>
            </a:lvl8pPr>
            <a:lvl9pPr>
              <a:buClr>
                <a:schemeClr val="accent1"/>
              </a:buClr>
              <a:defRPr>
                <a:solidFill>
                  <a:schemeClr val="tx1"/>
                </a:solidFill>
              </a:defRPr>
            </a:lvl9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06527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1 column right panel dark">
    <p:bg>
      <p:bgPr>
        <a:solidFill>
          <a:srgbClr val="F5FBF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C5680-9C23-4F44-82FF-E37324255C4D}"/>
              </a:ext>
            </a:extLst>
          </p:cNvPr>
          <p:cNvSpPr/>
          <p:nvPr userDrawn="1"/>
        </p:nvSpPr>
        <p:spPr>
          <a:xfrm>
            <a:off x="12453195" y="0"/>
            <a:ext cx="7650907" cy="11308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299" noProof="0" dirty="0">
              <a:solidFill>
                <a:schemeClr val="tx1"/>
              </a:solidFill>
            </a:endParaRPr>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6" y="1130497"/>
            <a:ext cx="10723705" cy="912754"/>
          </a:xfrm>
        </p:spPr>
        <p:txBody>
          <a:bodyPr/>
          <a:lstStyle/>
          <a:p>
            <a:r>
              <a:rPr lang="en-AU" noProof="0"/>
              <a:t>Heading</a:t>
            </a:r>
          </a:p>
        </p:txBody>
      </p:sp>
      <p:sp>
        <p:nvSpPr>
          <p:cNvPr id="3" name="Content Placeholder 2"/>
          <p:cNvSpPr>
            <a:spLocks noGrp="1"/>
          </p:cNvSpPr>
          <p:nvPr>
            <p:ph idx="1" hasCustomPrompt="1"/>
          </p:nvPr>
        </p:nvSpPr>
        <p:spPr>
          <a:xfrm>
            <a:off x="1115536" y="2071577"/>
            <a:ext cx="10612006" cy="7947290"/>
          </a:xfrm>
        </p:spPr>
        <p:txBody>
          <a:bodyPr/>
          <a:lstStyle>
            <a:lvl5pPr>
              <a:defRPr baseline="0"/>
            </a:lvl5pPr>
          </a:lstStyle>
          <a:p>
            <a:pPr lvl="1"/>
            <a:r>
              <a:rPr lang="en-AU" noProof="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956224" y="2071575"/>
            <a:ext cx="6032354" cy="7717611"/>
          </a:xfrm>
          <a:prstGeom prst="rect">
            <a:avLst/>
          </a:prstGeom>
          <a:noFill/>
          <a:ln>
            <a:noFill/>
          </a:ln>
        </p:spPr>
        <p:txBody>
          <a:bodyPr lIns="0" tIns="0" rIns="0" b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186539404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 column left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9EFC7-787A-495C-B249-EB18E76D8521}"/>
              </a:ext>
            </a:extLst>
          </p:cNvPr>
          <p:cNvSpPr/>
          <p:nvPr userDrawn="1"/>
        </p:nvSpPr>
        <p:spPr>
          <a:xfrm>
            <a:off x="5" y="279024"/>
            <a:ext cx="7529225" cy="10997480"/>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299" noProof="0" dirty="0">
              <a:solidFill>
                <a:schemeClr val="tx1"/>
              </a:solidFill>
            </a:endParaRPr>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1" y="1130497"/>
            <a:ext cx="6116125" cy="912754"/>
          </a:xfrm>
        </p:spPr>
        <p:txBody>
          <a:bodyPr/>
          <a:lstStyle/>
          <a:p>
            <a:r>
              <a:rPr lang="en-AU" noProof="0"/>
              <a:t>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115531" y="3644173"/>
            <a:ext cx="6116125" cy="6142653"/>
          </a:xfrm>
          <a:prstGeom prst="rect">
            <a:avLst/>
          </a:prstGeom>
          <a:noFill/>
          <a:ln>
            <a:noFill/>
          </a:ln>
        </p:spPr>
        <p:txBody>
          <a:bodyPr lIns="0" tIns="0" rIns="0" bIns="0"/>
          <a:lstStyle>
            <a:lvl1pPr>
              <a:defRPr>
                <a:solidFill>
                  <a:schemeClr val="bg2"/>
                </a:solidFill>
              </a:defRPr>
            </a:lvl1pPr>
            <a:lvl2pPr>
              <a:defRPr>
                <a:solidFill>
                  <a:schemeClr val="bg2"/>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vl6pPr>
              <a:buClr>
                <a:schemeClr val="accent1"/>
              </a:buClr>
              <a:defRPr>
                <a:solidFill>
                  <a:schemeClr val="tx1"/>
                </a:solidFill>
              </a:defRPr>
            </a:lvl6pPr>
            <a:lvl7pPr>
              <a:buClr>
                <a:schemeClr val="accent1"/>
              </a:buClr>
              <a:defRPr>
                <a:solidFill>
                  <a:schemeClr val="tx1"/>
                </a:solidFill>
              </a:defRPr>
            </a:lvl7pPr>
            <a:lvl8pPr>
              <a:buClr>
                <a:schemeClr val="accent1"/>
              </a:buClr>
              <a:defRPr>
                <a:solidFill>
                  <a:schemeClr val="tx1"/>
                </a:solidFill>
              </a:defRPr>
            </a:lvl8pPr>
            <a:lvl9pPr>
              <a:buClr>
                <a:schemeClr val="accent1"/>
              </a:buClr>
              <a:defRPr>
                <a:solidFill>
                  <a:schemeClr val="tx1"/>
                </a:solidFill>
              </a:defRPr>
            </a:lvl9pPr>
          </a:lstStyle>
          <a:p>
            <a:pPr lvl="1"/>
            <a:r>
              <a:rPr lang="en-AU" noProof="0"/>
              <a:t>Subheading</a:t>
            </a:r>
          </a:p>
        </p:txBody>
      </p:sp>
      <p:sp>
        <p:nvSpPr>
          <p:cNvPr id="3" name="Content Placeholder 2"/>
          <p:cNvSpPr>
            <a:spLocks noGrp="1"/>
          </p:cNvSpPr>
          <p:nvPr>
            <p:ph idx="1" hasCustomPrompt="1"/>
          </p:nvPr>
        </p:nvSpPr>
        <p:spPr>
          <a:xfrm>
            <a:off x="8347180" y="3644178"/>
            <a:ext cx="10641399" cy="6146038"/>
          </a:xfrm>
        </p:spPr>
        <p:txBody>
          <a:bodyPr/>
          <a:lstStyle>
            <a:lvl5pPr>
              <a:defRPr baseline="0"/>
            </a:lvl5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noProof="0" dirty="0"/>
              <a:t>OFFICIAL INTERNAL</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1818474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plit pane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952BD66-E48A-4D57-90F5-E7D2191667A7}"/>
              </a:ext>
            </a:extLst>
          </p:cNvPr>
          <p:cNvSpPr>
            <a:spLocks noGrp="1"/>
          </p:cNvSpPr>
          <p:nvPr>
            <p:ph type="title" hasCustomPrompt="1"/>
          </p:nvPr>
        </p:nvSpPr>
        <p:spPr>
          <a:xfrm>
            <a:off x="1115531" y="1130497"/>
            <a:ext cx="6116125" cy="912754"/>
          </a:xfrm>
        </p:spPr>
        <p:txBody>
          <a:bodyPr/>
          <a:lstStyle>
            <a:lvl1pPr>
              <a:defRPr>
                <a:solidFill>
                  <a:schemeClr val="bg1"/>
                </a:solidFill>
              </a:defRPr>
            </a:lvl1pPr>
          </a:lstStyle>
          <a:p>
            <a:r>
              <a:rPr lang="en-AU" noProof="0"/>
              <a:t>Heading</a:t>
            </a:r>
          </a:p>
        </p:txBody>
      </p:sp>
      <p:sp>
        <p:nvSpPr>
          <p:cNvPr id="11" name="Text Placeholder 7">
            <a:extLst>
              <a:ext uri="{FF2B5EF4-FFF2-40B4-BE49-F238E27FC236}">
                <a16:creationId xmlns:a16="http://schemas.microsoft.com/office/drawing/2014/main" id="{7B640CAA-8E45-4079-90F9-020F2834CDE8}"/>
              </a:ext>
            </a:extLst>
          </p:cNvPr>
          <p:cNvSpPr>
            <a:spLocks noGrp="1"/>
          </p:cNvSpPr>
          <p:nvPr>
            <p:ph type="body" sz="quarter" idx="14" hasCustomPrompt="1"/>
          </p:nvPr>
        </p:nvSpPr>
        <p:spPr>
          <a:xfrm>
            <a:off x="1116664" y="3660348"/>
            <a:ext cx="8265149" cy="6015596"/>
          </a:xfrm>
          <a:prstGeom prst="rect">
            <a:avLst/>
          </a:prstGeom>
          <a:noFill/>
          <a:ln>
            <a:noFill/>
          </a:ln>
        </p:spPr>
        <p:txBody>
          <a:bodyPr lIns="0" tIns="0" rIns="0" b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13" name="Content Placeholder 2">
            <a:extLst>
              <a:ext uri="{FF2B5EF4-FFF2-40B4-BE49-F238E27FC236}">
                <a16:creationId xmlns:a16="http://schemas.microsoft.com/office/drawing/2014/main" id="{24EB45C5-D502-4A01-86A8-720130B5CC21}"/>
              </a:ext>
            </a:extLst>
          </p:cNvPr>
          <p:cNvSpPr>
            <a:spLocks noGrp="1"/>
          </p:cNvSpPr>
          <p:nvPr>
            <p:ph idx="1" hasCustomPrompt="1"/>
          </p:nvPr>
        </p:nvSpPr>
        <p:spPr>
          <a:xfrm>
            <a:off x="10722292" y="3644178"/>
            <a:ext cx="8268987" cy="6146038"/>
          </a:xfrm>
        </p:spPr>
        <p:txBody>
          <a:bodyPr/>
          <a:lstStyle>
            <a:lvl5pPr>
              <a:defRPr baseline="0"/>
            </a:lvl5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noProof="0" dirty="0"/>
              <a:t>OFFICIAL INTERNAL</a:t>
            </a:r>
          </a:p>
        </p:txBody>
      </p:sp>
      <p:sp>
        <p:nvSpPr>
          <p:cNvPr id="9" name="Slide Number Placeholder 8">
            <a:extLst>
              <a:ext uri="{FF2B5EF4-FFF2-40B4-BE49-F238E27FC236}">
                <a16:creationId xmlns:a16="http://schemas.microsoft.com/office/drawing/2014/main" id="{B8EA896F-BA86-47DF-8A05-809E6E505271}"/>
              </a:ext>
            </a:extLst>
          </p:cNvPr>
          <p:cNvSpPr>
            <a:spLocks noGrp="1"/>
          </p:cNvSpPr>
          <p:nvPr>
            <p:ph type="sldNum" sz="quarter" idx="15"/>
          </p:nvPr>
        </p:nvSpPr>
        <p:spPr/>
        <p:txBody>
          <a:bodyPr/>
          <a:lstStyle>
            <a:lvl1pPr>
              <a:defRPr>
                <a:solidFill>
                  <a:schemeClr val="tx2"/>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410574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1" y="7"/>
            <a:ext cx="20104098" cy="10998262"/>
          </a:xfrm>
        </p:spPr>
        <p:txBody>
          <a:bodyPr anchor="ctr"/>
          <a:lstStyle>
            <a:lvl1pPr algn="ctr">
              <a:defRPr sz="2968" b="0">
                <a:solidFill>
                  <a:schemeClr val="tx2"/>
                </a:solidFill>
                <a:latin typeface="Arial" panose="020B0604020202020204" pitchFamily="34" charset="0"/>
                <a:cs typeface="Arial" panose="020B0604020202020204" pitchFamily="34" charset="0"/>
              </a:defRPr>
            </a:lvl1pPr>
          </a:lstStyle>
          <a:p>
            <a:br>
              <a:rPr lang="en-AU" noProof="0" dirty="0"/>
            </a:br>
            <a:br>
              <a:rPr lang="en-AU" noProof="0" dirty="0"/>
            </a:br>
            <a:br>
              <a:rPr lang="en-AU" noProof="0" dirty="0"/>
            </a:br>
            <a:br>
              <a:rPr lang="en-AU" noProof="0" dirty="0"/>
            </a:br>
            <a:r>
              <a:rPr lang="en-AU" noProof="0" dirty="0"/>
              <a:t>Click icon to insert picture</a:t>
            </a:r>
          </a:p>
        </p:txBody>
      </p:sp>
      <p:sp>
        <p:nvSpPr>
          <p:cNvPr id="5" name="Text Placeholder 4">
            <a:extLst>
              <a:ext uri="{FF2B5EF4-FFF2-40B4-BE49-F238E27FC236}">
                <a16:creationId xmlns:a16="http://schemas.microsoft.com/office/drawing/2014/main" id="{5F12BAF5-7B58-485D-8C74-41A736FCB638}"/>
              </a:ext>
              <a:ext uri="{C183D7F6-B498-43B3-948B-1728B52AA6E4}">
                <adec:decorative xmlns:adec="http://schemas.microsoft.com/office/drawing/2017/decorative" val="1"/>
              </a:ext>
            </a:extLst>
          </p:cNvPr>
          <p:cNvSpPr>
            <a:spLocks noGrp="1"/>
          </p:cNvSpPr>
          <p:nvPr>
            <p:ph type="body" sz="quarter" idx="16"/>
          </p:nvPr>
        </p:nvSpPr>
        <p:spPr>
          <a:xfrm>
            <a:off x="7" y="7"/>
            <a:ext cx="8935063" cy="10998262"/>
          </a:xfrm>
          <a:gradFill flip="none" rotWithShape="1">
            <a:gsLst>
              <a:gs pos="50000">
                <a:schemeClr val="bg1">
                  <a:alpha val="25000"/>
                </a:schemeClr>
              </a:gs>
              <a:gs pos="0">
                <a:schemeClr val="bg1">
                  <a:alpha val="0"/>
                </a:schemeClr>
              </a:gs>
              <a:gs pos="100000">
                <a:schemeClr val="bg1">
                  <a:alpha val="50000"/>
                </a:schemeClr>
              </a:gs>
            </a:gsLst>
            <a:lin ang="10800000" scaled="1"/>
            <a:tileRect/>
          </a:gradFill>
          <a:ln>
            <a:noFill/>
          </a:ln>
        </p:spPr>
        <p:txBody>
          <a:bodyPr/>
          <a:lstStyle>
            <a:lvl1pPr marL="0">
              <a:lnSpc>
                <a:spcPct val="100000"/>
              </a:lnSpc>
              <a:spcAft>
                <a:spcPts val="0"/>
              </a:spcAft>
              <a:defRPr sz="1959" b="0">
                <a:noFill/>
                <a:latin typeface="+mn-lt"/>
              </a:defRPr>
            </a:lvl1pPr>
            <a:lvl2pPr marL="0">
              <a:lnSpc>
                <a:spcPct val="100000"/>
              </a:lnSpc>
              <a:spcAft>
                <a:spcPts val="0"/>
              </a:spcAft>
              <a:defRPr>
                <a:noFill/>
              </a:defRPr>
            </a:lvl2pPr>
            <a:lvl3pPr marL="0" indent="0">
              <a:lnSpc>
                <a:spcPct val="100000"/>
              </a:lnSpc>
              <a:spcAft>
                <a:spcPts val="0"/>
              </a:spcAft>
              <a:buNone/>
              <a:defRPr>
                <a:noFill/>
              </a:defRPr>
            </a:lvl3pPr>
            <a:lvl4pPr marL="0" indent="0">
              <a:lnSpc>
                <a:spcPct val="100000"/>
              </a:lnSpc>
              <a:spcAft>
                <a:spcPts val="0"/>
              </a:spcAft>
              <a:buNone/>
              <a:defRPr>
                <a:noFill/>
              </a:defRPr>
            </a:lvl4pPr>
            <a:lvl5pPr marL="0" indent="0">
              <a:lnSpc>
                <a:spcPct val="100000"/>
              </a:lnSpc>
              <a:spcAft>
                <a:spcPts val="0"/>
              </a:spcAft>
              <a:buNone/>
              <a:defRPr>
                <a:noFill/>
              </a:defRPr>
            </a:lvl5pPr>
            <a:lvl6pPr marL="0" indent="0">
              <a:lnSpc>
                <a:spcPct val="100000"/>
              </a:lnSpc>
              <a:spcAft>
                <a:spcPts val="0"/>
              </a:spcAft>
              <a:buNone/>
              <a:defRPr>
                <a:noFill/>
              </a:defRPr>
            </a:lvl6pPr>
            <a:lvl7pPr marL="0" indent="0">
              <a:lnSpc>
                <a:spcPct val="100000"/>
              </a:lnSpc>
              <a:spcAft>
                <a:spcPts val="0"/>
              </a:spcAft>
              <a:buNone/>
              <a:defRPr>
                <a:noFill/>
              </a:defRPr>
            </a:lvl7pPr>
            <a:lvl8pPr marL="0" indent="0">
              <a:lnSpc>
                <a:spcPct val="100000"/>
              </a:lnSpc>
              <a:spcAft>
                <a:spcPts val="0"/>
              </a:spcAft>
              <a:buNone/>
              <a:defRPr>
                <a:noFill/>
              </a:defRPr>
            </a:lvl8pPr>
            <a:lvl9pPr marL="0" indent="0">
              <a:lnSpc>
                <a:spcPct val="100000"/>
              </a:lnSpc>
              <a:spcAft>
                <a:spcPts val="0"/>
              </a:spcAft>
              <a:buNone/>
              <a:defRPr>
                <a:no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201797" y="3353701"/>
            <a:ext cx="9184251" cy="3191682"/>
          </a:xfrm>
        </p:spPr>
        <p:txBody>
          <a:bodyPr anchor="ctr"/>
          <a:lstStyle>
            <a:lvl1pPr>
              <a:defRPr>
                <a:solidFill>
                  <a:schemeClr val="bg2"/>
                </a:solidFill>
              </a:defRPr>
            </a:lvl1pPr>
          </a:lstStyle>
          <a:p>
            <a:r>
              <a:rPr lang="en-AU" noProof="0" dirty="0"/>
              <a:t>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r>
              <a:rPr lang="en-AU" noProof="0" dirty="0"/>
              <a:t>OFFICIAL INTERNAL</a:t>
            </a:r>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9544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page photo dark">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1" y="7"/>
            <a:ext cx="20104098" cy="10998262"/>
          </a:xfrm>
          <a:solidFill>
            <a:schemeClr val="bg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AU" noProof="0" dirty="0"/>
            </a:br>
            <a:br>
              <a:rPr lang="en-AU" noProof="0" dirty="0"/>
            </a:br>
            <a:br>
              <a:rPr lang="en-AU" noProof="0" dirty="0"/>
            </a:br>
            <a:br>
              <a:rPr lang="en-AU" noProof="0" dirty="0"/>
            </a:br>
            <a:r>
              <a:rPr lang="en-AU" noProof="0" dirty="0"/>
              <a:t>Click icon to insert picture</a:t>
            </a:r>
          </a:p>
        </p:txBody>
      </p:sp>
      <p:sp>
        <p:nvSpPr>
          <p:cNvPr id="7" name="Text Placeholder 9">
            <a:extLst>
              <a:ext uri="{FF2B5EF4-FFF2-40B4-BE49-F238E27FC236}">
                <a16:creationId xmlns:a16="http://schemas.microsoft.com/office/drawing/2014/main" id="{5732F315-7674-4305-9CB7-B6F267747ACA}"/>
              </a:ext>
              <a:ext uri="{C183D7F6-B498-43B3-948B-1728B52AA6E4}">
                <adec:decorative xmlns:adec="http://schemas.microsoft.com/office/drawing/2017/decorative" val="1"/>
              </a:ext>
            </a:extLst>
          </p:cNvPr>
          <p:cNvSpPr>
            <a:spLocks noGrp="1"/>
          </p:cNvSpPr>
          <p:nvPr>
            <p:ph type="body" sz="quarter" idx="16" hasCustomPrompt="1"/>
          </p:nvPr>
        </p:nvSpPr>
        <p:spPr>
          <a:xfrm>
            <a:off x="7" y="7"/>
            <a:ext cx="8935063" cy="10998264"/>
          </a:xfrm>
          <a:gradFill>
            <a:gsLst>
              <a:gs pos="55000">
                <a:schemeClr val="tx1">
                  <a:alpha val="16000"/>
                </a:schemeClr>
              </a:gs>
              <a:gs pos="0">
                <a:schemeClr val="tx1">
                  <a:alpha val="47000"/>
                </a:schemeClr>
              </a:gs>
              <a:gs pos="100000">
                <a:schemeClr val="tx1">
                  <a:alpha val="0"/>
                </a:schemeClr>
              </a:gs>
            </a:gsLst>
          </a:gradFill>
        </p:spPr>
        <p:txBody>
          <a:bodyPr/>
          <a:lstStyle/>
          <a:p>
            <a:r>
              <a:rPr lang="en-AU" noProof="0"/>
              <a:t> </a:t>
            </a:r>
          </a:p>
        </p:txBody>
      </p:sp>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201797" y="3353701"/>
            <a:ext cx="9184251" cy="3191682"/>
          </a:xfrm>
        </p:spPr>
        <p:txBody>
          <a:bodyPr anchor="ctr"/>
          <a:lstStyle>
            <a:lvl1pPr>
              <a:defRPr>
                <a:solidFill>
                  <a:schemeClr val="bg1"/>
                </a:solidFill>
              </a:defRPr>
            </a:lvl1pPr>
          </a:lstStyle>
          <a:p>
            <a:r>
              <a:rPr lang="en-AU" noProof="0" dirty="0"/>
              <a:t>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noProof="0" dirty="0"/>
              <a:t>OFFICIAL INTERNAL</a:t>
            </a:r>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lvl1pPr>
              <a:defRPr>
                <a:solidFill>
                  <a:schemeClr val="bg1"/>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350079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CEA0BED1-F7CA-6179-2185-97ABD9B18745}"/>
              </a:ext>
            </a:extLst>
          </p:cNvPr>
          <p:cNvSpPr>
            <a:spLocks noGrp="1"/>
          </p:cNvSpPr>
          <p:nvPr>
            <p:ph type="ftr" sz="quarter" idx="10"/>
          </p:nvPr>
        </p:nvSpPr>
        <p:spPr/>
        <p:txBody>
          <a:bodyPr/>
          <a:lstStyle/>
          <a:p>
            <a:pPr marL="13335">
              <a:spcBef>
                <a:spcPts val="185"/>
              </a:spcBef>
            </a:pPr>
            <a:r>
              <a:rPr lang="en-AU"/>
              <a:t>OFFICIAL INTERNAL</a:t>
            </a:r>
          </a:p>
          <a:p>
            <a:pPr marL="12700">
              <a:spcBef>
                <a:spcPts val="340"/>
              </a:spcBef>
            </a:pPr>
            <a:r>
              <a:rPr lang="en-AU" b="1" spc="-20"/>
              <a:t>Employee</a:t>
            </a:r>
            <a:r>
              <a:rPr lang="en-AU" b="1" spc="-5"/>
              <a:t> </a:t>
            </a:r>
            <a:r>
              <a:rPr lang="en-AU" b="1" spc="-25"/>
              <a:t>Value</a:t>
            </a:r>
            <a:r>
              <a:rPr lang="en-AU" b="1" spc="-5"/>
              <a:t> </a:t>
            </a:r>
            <a:r>
              <a:rPr lang="en-AU" b="1" spc="-20"/>
              <a:t>Proposition</a:t>
            </a:r>
            <a:r>
              <a:rPr lang="en-AU" b="1" spc="-5"/>
              <a:t> </a:t>
            </a:r>
            <a:r>
              <a:rPr lang="en-AU" b="1" spc="-10"/>
              <a:t>(EVP)</a:t>
            </a:r>
            <a:endParaRPr lang="en-AU" b="1" spc="-10" dirty="0"/>
          </a:p>
        </p:txBody>
      </p:sp>
      <p:sp>
        <p:nvSpPr>
          <p:cNvPr id="16" name="Slide Number Placeholder 15">
            <a:extLst>
              <a:ext uri="{FF2B5EF4-FFF2-40B4-BE49-F238E27FC236}">
                <a16:creationId xmlns:a16="http://schemas.microsoft.com/office/drawing/2014/main" id="{7E21CA4F-99E4-0187-00F9-AB37A1D03C68}"/>
              </a:ext>
            </a:extLst>
          </p:cNvPr>
          <p:cNvSpPr>
            <a:spLocks noGrp="1"/>
          </p:cNvSpPr>
          <p:nvPr>
            <p:ph type="sldNum" sz="quarter" idx="11"/>
          </p:nvPr>
        </p:nvSpPr>
        <p:spPr/>
        <p:txBody>
          <a:bodyPr/>
          <a:lstStyle/>
          <a:p>
            <a:pPr marL="127635" algn="r">
              <a:spcBef>
                <a:spcPts val="209"/>
              </a:spcBef>
            </a:pPr>
            <a:fld id="{81D60167-4931-47E6-BA6A-407CBD079E47}" type="slidenum">
              <a:rPr lang="en-AU" smtClean="0"/>
              <a:pPr marL="127635" algn="r">
                <a:spcBef>
                  <a:spcPts val="209"/>
                </a:spcBef>
              </a:pPr>
              <a:t>‹#›</a:t>
            </a:fld>
            <a:endParaRPr lang="en-AU" dirty="0"/>
          </a:p>
        </p:txBody>
      </p:sp>
    </p:spTree>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_Opt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CC4E2C-92DB-4C1E-A9E7-99C1C13BD693}"/>
              </a:ext>
            </a:extLst>
          </p:cNvPr>
          <p:cNvSpPr>
            <a:spLocks noGrp="1"/>
          </p:cNvSpPr>
          <p:nvPr>
            <p:ph type="body" sz="quarter" idx="15" hasCustomPrompt="1"/>
          </p:nvPr>
        </p:nvSpPr>
        <p:spPr>
          <a:xfrm>
            <a:off x="5642222" y="3656245"/>
            <a:ext cx="8819656" cy="2354672"/>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tx2"/>
                </a:solidFill>
              </a:defRPr>
            </a:lvl1p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313247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_Opt 2">
    <p:bg>
      <p:bgPr>
        <a:solidFill>
          <a:schemeClr val="accent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4656328-1674-4ADB-8023-E4BA694A856F}"/>
              </a:ext>
            </a:extLst>
          </p:cNvPr>
          <p:cNvSpPr>
            <a:spLocks noGrp="1"/>
          </p:cNvSpPr>
          <p:nvPr>
            <p:ph type="body" sz="quarter" idx="15" hasCustomPrompt="1"/>
          </p:nvPr>
        </p:nvSpPr>
        <p:spPr>
          <a:xfrm>
            <a:off x="5642222" y="3656245"/>
            <a:ext cx="8819656" cy="2354672"/>
          </a:xfrm>
        </p:spPr>
        <p:txBody>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404627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Reference_Opt 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707E979-8144-4141-99EF-CCA4868B5B15}"/>
              </a:ext>
            </a:extLst>
          </p:cNvPr>
          <p:cNvSpPr>
            <a:spLocks noGrp="1"/>
          </p:cNvSpPr>
          <p:nvPr>
            <p:ph type="body" sz="quarter" idx="15" hasCustomPrompt="1"/>
          </p:nvPr>
        </p:nvSpPr>
        <p:spPr>
          <a:xfrm>
            <a:off x="1117767" y="1130937"/>
            <a:ext cx="13344112" cy="8544841"/>
          </a:xfrm>
        </p:spPr>
        <p:txBody>
          <a:bodyPr anchor="ctr" anchorCtr="0"/>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pPr defTabSz="2009687"/>
            <a:r>
              <a:rPr lang="en-AU"/>
              <a:t>OFFICIAL INTERNAL</a:t>
            </a:r>
            <a:endParaRPr lang="en-AU" dirty="0"/>
          </a:p>
        </p:txBody>
      </p:sp>
      <p:sp>
        <p:nvSpPr>
          <p:cNvPr id="15" name="Slide Number Placeholder 14"/>
          <p:cNvSpPr>
            <a:spLocks noGrp="1"/>
          </p:cNvSpPr>
          <p:nvPr>
            <p:ph type="sldNum" sz="quarter" idx="12"/>
          </p:nvPr>
        </p:nvSpPr>
        <p:spPr/>
        <p:txBody>
          <a:bodyPr/>
          <a:lstStyle>
            <a:lvl1pPr>
              <a:defRPr>
                <a:solidFill>
                  <a:schemeClr val="tx2"/>
                </a:solidFill>
              </a:defRPr>
            </a:lvl1p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4102828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Reference_Opt 2">
    <p:bg>
      <p:bgPr>
        <a:solidFill>
          <a:schemeClr val="accent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A6DEEFA-8C3D-49EA-8E0A-A4F2D676EAAC}"/>
              </a:ext>
            </a:extLst>
          </p:cNvPr>
          <p:cNvSpPr>
            <a:spLocks noGrp="1"/>
          </p:cNvSpPr>
          <p:nvPr>
            <p:ph type="body" sz="quarter" idx="15" hasCustomPrompt="1"/>
          </p:nvPr>
        </p:nvSpPr>
        <p:spPr>
          <a:xfrm>
            <a:off x="1117767" y="1130937"/>
            <a:ext cx="13344112" cy="8544841"/>
          </a:xfrm>
        </p:spPr>
        <p:txBody>
          <a:bodyPr anchor="ctr" anchorCtr="0"/>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pPr defTabSz="2009687"/>
            <a:r>
              <a:rPr lang="en-AU"/>
              <a:t>OFFICIAL INTERNAL</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18116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pported Statement_Opt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21C1C-DE7F-4741-B9BF-EB52594ECA6F}"/>
              </a:ext>
            </a:extLst>
          </p:cNvPr>
          <p:cNvSpPr>
            <a:spLocks noGrp="1"/>
          </p:cNvSpPr>
          <p:nvPr>
            <p:ph type="title" hasCustomPrompt="1"/>
          </p:nvPr>
        </p:nvSpPr>
        <p:spPr>
          <a:xfrm>
            <a:off x="1115528" y="3650800"/>
            <a:ext cx="8936522" cy="912754"/>
          </a:xfrm>
        </p:spPr>
        <p:txBody>
          <a:bodyPr/>
          <a:lstStyle>
            <a:lvl1pPr>
              <a:defRPr/>
            </a:lvl1pPr>
          </a:lstStyle>
          <a:p>
            <a:r>
              <a:rPr lang="en-US" dirty="0"/>
              <a:t>Heading</a:t>
            </a:r>
            <a:endParaRPr lang="en-AU" dirty="0"/>
          </a:p>
        </p:txBody>
      </p:sp>
      <p:sp>
        <p:nvSpPr>
          <p:cNvPr id="8" name="Text Placeholder 2">
            <a:extLst>
              <a:ext uri="{FF2B5EF4-FFF2-40B4-BE49-F238E27FC236}">
                <a16:creationId xmlns:a16="http://schemas.microsoft.com/office/drawing/2014/main" id="{F02FADC4-CA2C-48DF-B039-4F4C85929043}"/>
              </a:ext>
            </a:extLst>
          </p:cNvPr>
          <p:cNvSpPr>
            <a:spLocks noGrp="1"/>
          </p:cNvSpPr>
          <p:nvPr>
            <p:ph type="body" sz="quarter" idx="15" hasCustomPrompt="1"/>
          </p:nvPr>
        </p:nvSpPr>
        <p:spPr>
          <a:xfrm>
            <a:off x="11239432" y="3650798"/>
            <a:ext cx="7749146" cy="6024978"/>
          </a:xfrm>
        </p:spPr>
        <p:txBody>
          <a:bodyPr anchor="t" anchorCtr="0"/>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tx2"/>
                </a:solidFill>
              </a:defRPr>
            </a:lvl1p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4078498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pported Statement_Opt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115533" y="3644173"/>
            <a:ext cx="8936520" cy="2381626"/>
          </a:xfrm>
        </p:spPr>
        <p:txBody>
          <a:bodyPr/>
          <a:lstStyle>
            <a:lvl1pPr>
              <a:defRPr>
                <a:solidFill>
                  <a:schemeClr val="bg1"/>
                </a:solidFill>
              </a:defRPr>
            </a:lvl1pPr>
          </a:lstStyle>
          <a:p>
            <a:r>
              <a:rPr lang="en-US" dirty="0"/>
              <a:t>Heading</a:t>
            </a:r>
            <a:endParaRPr lang="en-AU" dirty="0"/>
          </a:p>
        </p:txBody>
      </p:sp>
      <p:sp>
        <p:nvSpPr>
          <p:cNvPr id="8" name="Text Placeholder 2">
            <a:extLst>
              <a:ext uri="{FF2B5EF4-FFF2-40B4-BE49-F238E27FC236}">
                <a16:creationId xmlns:a16="http://schemas.microsoft.com/office/drawing/2014/main" id="{ACD2D938-15FC-49A5-BB7A-72AFF7D8E518}"/>
              </a:ext>
            </a:extLst>
          </p:cNvPr>
          <p:cNvSpPr>
            <a:spLocks noGrp="1"/>
          </p:cNvSpPr>
          <p:nvPr>
            <p:ph type="body" sz="quarter" idx="15" hasCustomPrompt="1"/>
          </p:nvPr>
        </p:nvSpPr>
        <p:spPr>
          <a:xfrm>
            <a:off x="11239432" y="3644174"/>
            <a:ext cx="7746902" cy="6031602"/>
          </a:xfrm>
        </p:spPr>
        <p:txBody>
          <a:bodyPr anchor="t" anchorCtr="0"/>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AU" dirty="0">
                <a:solidFill>
                  <a:schemeClr val="bg1"/>
                </a:solidFill>
              </a:defRPr>
            </a:lvl5pPr>
          </a:lstStyle>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217957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ssage Image Support_Op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115528" y="3644173"/>
            <a:ext cx="9270519" cy="2381626"/>
          </a:xfrm>
        </p:spPr>
        <p:txBody>
          <a:bodyPr/>
          <a:lstStyle>
            <a:lvl1pPr>
              <a:defRPr>
                <a:solidFill>
                  <a:schemeClr val="bg2"/>
                </a:solidFill>
              </a:defRPr>
            </a:lvl1pPr>
          </a:lstStyle>
          <a:p>
            <a:pPr lvl="0"/>
            <a:r>
              <a:rPr lang="en-US" dirty="0"/>
              <a:t>Heading</a:t>
            </a:r>
            <a:endParaRPr lang="en-AU" dirty="0"/>
          </a:p>
        </p:txBody>
      </p:sp>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2286028" y="2445669"/>
            <a:ext cx="6702548" cy="6605739"/>
          </a:xfrm>
        </p:spPr>
        <p:txBody>
          <a:bodyPr anchor="ctr"/>
          <a:lstStyle>
            <a:lvl1pPr algn="ctr">
              <a:defRPr sz="2968" b="0">
                <a:solidFill>
                  <a:schemeClr val="tx2"/>
                </a:solidFill>
                <a:latin typeface="Arial" panose="020B0604020202020204" pitchFamily="34" charset="0"/>
                <a:cs typeface="Arial" panose="020B0604020202020204" pitchFamily="34" charset="0"/>
              </a:defRPr>
            </a:lvl1pPr>
          </a:lstStyle>
          <a:p>
            <a:br>
              <a:rPr lang="en-US" dirty="0"/>
            </a:br>
            <a:br>
              <a:rPr lang="en-US" dirty="0"/>
            </a:br>
            <a:br>
              <a:rPr lang="en-US" dirty="0"/>
            </a:br>
            <a:br>
              <a:rPr lang="en-US" dirty="0"/>
            </a:br>
            <a:r>
              <a:rPr lang="en-US" dirty="0"/>
              <a:t>Click icon to add picture</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pPr defTabSz="2009687"/>
            <a:r>
              <a:rPr lang="en-AU" sz="1319"/>
              <a:t>OFFICIAL INTERNAL</a:t>
            </a:r>
            <a:endParaRPr lang="en-AU" sz="1319" dirty="0"/>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1956049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ssage Image Support_Opt 2">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17679-29D5-4DE6-801A-D45E2B9DEC23}"/>
              </a:ext>
            </a:extLst>
          </p:cNvPr>
          <p:cNvSpPr>
            <a:spLocks noGrp="1"/>
          </p:cNvSpPr>
          <p:nvPr>
            <p:ph type="title" hasCustomPrompt="1"/>
          </p:nvPr>
        </p:nvSpPr>
        <p:spPr>
          <a:xfrm>
            <a:off x="1115528" y="3644124"/>
            <a:ext cx="8936522" cy="2841777"/>
          </a:xfrm>
        </p:spPr>
        <p:txBody>
          <a:bodyPr/>
          <a:lstStyle>
            <a:lvl1pPr>
              <a:defRPr lang="en-AU" dirty="0">
                <a:solidFill>
                  <a:schemeClr val="bg1"/>
                </a:solidFill>
              </a:defRPr>
            </a:lvl1pPr>
          </a:lstStyle>
          <a:p>
            <a:r>
              <a:rPr lang="en-US" dirty="0"/>
              <a:t>Heading</a:t>
            </a:r>
            <a:endParaRPr lang="en-AU" dirty="0"/>
          </a:p>
        </p:txBody>
      </p:sp>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2286026" y="2445669"/>
            <a:ext cx="6702544" cy="6605739"/>
          </a:xfrm>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br>
              <a:rPr lang="en-US" dirty="0"/>
            </a:br>
            <a:br>
              <a:rPr lang="en-US" dirty="0"/>
            </a:br>
            <a:br>
              <a:rPr lang="en-US" dirty="0"/>
            </a:br>
            <a:r>
              <a:rPr lang="en-US" dirty="0"/>
              <a:t>Click icon to add picture</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pPr defTabSz="2009687"/>
            <a:r>
              <a:rPr lang="en-AU" sz="1319"/>
              <a:t>OFFICIAL INTERNAL</a:t>
            </a:r>
            <a:endParaRPr lang="en-AU" sz="1319" dirty="0"/>
          </a:p>
        </p:txBody>
      </p:sp>
      <p:sp>
        <p:nvSpPr>
          <p:cNvPr id="9" name="Slide Number Placeholder 8">
            <a:extLst>
              <a:ext uri="{FF2B5EF4-FFF2-40B4-BE49-F238E27FC236}">
                <a16:creationId xmlns:a16="http://schemas.microsoft.com/office/drawing/2014/main" id="{B8EA896F-BA86-47DF-8A05-809E6E505271}"/>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2645186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mall Charts and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4B12-74FE-44B3-B364-484F94AEB7D8}"/>
              </a:ext>
            </a:extLst>
          </p:cNvPr>
          <p:cNvSpPr>
            <a:spLocks noGrp="1"/>
          </p:cNvSpPr>
          <p:nvPr>
            <p:ph type="title" hasCustomPrompt="1"/>
          </p:nvPr>
        </p:nvSpPr>
        <p:spPr>
          <a:xfrm>
            <a:off x="1115529" y="1130496"/>
            <a:ext cx="17873046" cy="912754"/>
          </a:xfrm>
        </p:spPr>
        <p:txBody>
          <a:bodyPr/>
          <a:lstStyle>
            <a:lvl1pPr>
              <a:defRPr/>
            </a:lvl1pPr>
          </a:lstStyle>
          <a:p>
            <a:r>
              <a:rPr lang="en-US" dirty="0"/>
              <a:t>Heading</a:t>
            </a:r>
            <a:endParaRPr lang="en-AU" dirty="0"/>
          </a:p>
        </p:txBody>
      </p:sp>
      <p:sp>
        <p:nvSpPr>
          <p:cNvPr id="11" name="Chart Placeholder 7">
            <a:extLst>
              <a:ext uri="{FF2B5EF4-FFF2-40B4-BE49-F238E27FC236}">
                <a16:creationId xmlns:a16="http://schemas.microsoft.com/office/drawing/2014/main" id="{D19E649A-6588-4877-8420-A405C302D470}"/>
              </a:ext>
            </a:extLst>
          </p:cNvPr>
          <p:cNvSpPr>
            <a:spLocks noGrp="1"/>
          </p:cNvSpPr>
          <p:nvPr>
            <p:ph type="chart" sz="quarter" idx="14" hasCustomPrompt="1"/>
          </p:nvPr>
        </p:nvSpPr>
        <p:spPr>
          <a:xfrm>
            <a:off x="2183317" y="3390810"/>
            <a:ext cx="3448961" cy="3451471"/>
          </a:xfrm>
        </p:spPr>
        <p:txBody>
          <a:bodyPr anchor="ctr"/>
          <a:lstStyle>
            <a:lvl1pPr algn="ctr">
              <a:lnSpc>
                <a:spcPts val="2792"/>
              </a:lnSpc>
              <a:spcAft>
                <a:spcPts val="0"/>
              </a:spcAft>
              <a:defRPr sz="2968" b="0">
                <a:solidFill>
                  <a:schemeClr val="tx1"/>
                </a:solidFill>
                <a:latin typeface="Arial" panose="020B0604020202020204" pitchFamily="34" charset="0"/>
                <a:cs typeface="Arial" panose="020B0604020202020204" pitchFamily="34" charset="0"/>
              </a:defRPr>
            </a:lvl1pPr>
          </a:lstStyle>
          <a:p>
            <a:pPr marL="0" marR="0" lvl="0" indent="0" algn="ctr" defTabSz="1808981" rtl="0" eaLnBrk="1" fontAlgn="auto" latinLnBrk="0" hangingPunct="1">
              <a:lnSpc>
                <a:spcPts val="3712"/>
              </a:lnSpc>
              <a:spcBef>
                <a:spcPts val="0"/>
              </a:spcBef>
              <a:spcAft>
                <a:spcPts val="3859"/>
              </a:spcAft>
              <a:buClrTx/>
              <a:buSzTx/>
              <a:buFont typeface="Arial" pitchFamily="34" charset="0"/>
              <a:buNone/>
              <a:tabLst/>
              <a:defRPr/>
            </a:pPr>
            <a:br>
              <a:rPr lang="en-AU" dirty="0"/>
            </a:br>
            <a:br>
              <a:rPr lang="en-AU" dirty="0"/>
            </a:br>
            <a:br>
              <a:rPr lang="en-AU" dirty="0"/>
            </a:br>
            <a:br>
              <a:rPr lang="en-AU" dirty="0"/>
            </a:br>
            <a:r>
              <a:rPr lang="en-AU" dirty="0"/>
              <a:t>Click icon </a:t>
            </a:r>
            <a:br>
              <a:rPr lang="en-AU" dirty="0"/>
            </a:br>
            <a:r>
              <a:rPr lang="en-AU" dirty="0"/>
              <a:t>to insert a chart</a:t>
            </a:r>
          </a:p>
        </p:txBody>
      </p:sp>
      <p:sp>
        <p:nvSpPr>
          <p:cNvPr id="18" name="Text Placeholder 2">
            <a:extLst>
              <a:ext uri="{FF2B5EF4-FFF2-40B4-BE49-F238E27FC236}">
                <a16:creationId xmlns:a16="http://schemas.microsoft.com/office/drawing/2014/main" id="{7FEB8E03-8E5F-4B4B-8503-CB11A0712612}"/>
              </a:ext>
            </a:extLst>
          </p:cNvPr>
          <p:cNvSpPr>
            <a:spLocks noGrp="1"/>
          </p:cNvSpPr>
          <p:nvPr>
            <p:ph type="body" sz="quarter" idx="21" hasCustomPrompt="1"/>
          </p:nvPr>
        </p:nvSpPr>
        <p:spPr>
          <a:xfrm>
            <a:off x="1142485" y="7653253"/>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8" name="Chart Placeholder 7">
            <a:extLst>
              <a:ext uri="{FF2B5EF4-FFF2-40B4-BE49-F238E27FC236}">
                <a16:creationId xmlns:a16="http://schemas.microsoft.com/office/drawing/2014/main" id="{4113B61B-A5E4-472C-98AE-4F6F0DEF135D}"/>
              </a:ext>
            </a:extLst>
          </p:cNvPr>
          <p:cNvSpPr>
            <a:spLocks noGrp="1"/>
          </p:cNvSpPr>
          <p:nvPr>
            <p:ph type="chart" sz="quarter" idx="12" hasCustomPrompt="1"/>
          </p:nvPr>
        </p:nvSpPr>
        <p:spPr>
          <a:xfrm>
            <a:off x="8327572" y="3390810"/>
            <a:ext cx="3448961" cy="3451471"/>
          </a:xfrm>
        </p:spPr>
        <p:txBody>
          <a:bodyPr anchor="ctr"/>
          <a:lstStyle>
            <a:lvl1pPr algn="ctr">
              <a:lnSpc>
                <a:spcPts val="2792"/>
              </a:lnSpc>
              <a:spcAft>
                <a:spcPts val="0"/>
              </a:spcAft>
              <a:defRPr sz="2968" b="0">
                <a:solidFill>
                  <a:schemeClr val="tx1"/>
                </a:solidFill>
                <a:latin typeface="Arial" panose="020B0604020202020204" pitchFamily="34" charset="0"/>
                <a:cs typeface="Arial" panose="020B0604020202020204" pitchFamily="34" charset="0"/>
              </a:defRPr>
            </a:lvl1pPr>
          </a:lstStyle>
          <a:p>
            <a:pPr marL="0" marR="0" lvl="0" indent="0" algn="ctr" defTabSz="1808981" rtl="0" eaLnBrk="1" fontAlgn="auto" latinLnBrk="0" hangingPunct="1">
              <a:lnSpc>
                <a:spcPts val="3712"/>
              </a:lnSpc>
              <a:spcBef>
                <a:spcPts val="0"/>
              </a:spcBef>
              <a:spcAft>
                <a:spcPts val="3859"/>
              </a:spcAft>
              <a:buClrTx/>
              <a:buSzTx/>
              <a:buFont typeface="Arial" pitchFamily="34" charset="0"/>
              <a:buNone/>
              <a:tabLst/>
              <a:defRPr/>
            </a:pPr>
            <a:br>
              <a:rPr lang="en-AU" dirty="0"/>
            </a:br>
            <a:br>
              <a:rPr lang="en-AU" dirty="0"/>
            </a:br>
            <a:br>
              <a:rPr lang="en-AU" dirty="0"/>
            </a:br>
            <a:br>
              <a:rPr lang="en-AU" dirty="0"/>
            </a:br>
            <a:r>
              <a:rPr lang="en-AU" dirty="0"/>
              <a:t>Click icon </a:t>
            </a:r>
            <a:br>
              <a:rPr lang="en-AU" dirty="0"/>
            </a:br>
            <a:r>
              <a:rPr lang="en-AU" dirty="0"/>
              <a:t>to insert a chart</a:t>
            </a:r>
          </a:p>
        </p:txBody>
      </p:sp>
      <p:sp>
        <p:nvSpPr>
          <p:cNvPr id="19" name="Text Placeholder 2">
            <a:extLst>
              <a:ext uri="{FF2B5EF4-FFF2-40B4-BE49-F238E27FC236}">
                <a16:creationId xmlns:a16="http://schemas.microsoft.com/office/drawing/2014/main" id="{C58B1C27-18F5-49DF-9FA6-18E3A3149485}"/>
              </a:ext>
            </a:extLst>
          </p:cNvPr>
          <p:cNvSpPr>
            <a:spLocks noGrp="1"/>
          </p:cNvSpPr>
          <p:nvPr>
            <p:ph type="body" sz="quarter" idx="26" hasCustomPrompt="1"/>
          </p:nvPr>
        </p:nvSpPr>
        <p:spPr>
          <a:xfrm>
            <a:off x="7258633" y="7653253"/>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13" name="Chart Placeholder 7">
            <a:extLst>
              <a:ext uri="{FF2B5EF4-FFF2-40B4-BE49-F238E27FC236}">
                <a16:creationId xmlns:a16="http://schemas.microsoft.com/office/drawing/2014/main" id="{1092E1D0-74C2-474F-A575-D28A4D6F8439}"/>
              </a:ext>
            </a:extLst>
          </p:cNvPr>
          <p:cNvSpPr>
            <a:spLocks noGrp="1"/>
          </p:cNvSpPr>
          <p:nvPr>
            <p:ph type="chart" sz="quarter" idx="16" hasCustomPrompt="1"/>
          </p:nvPr>
        </p:nvSpPr>
        <p:spPr>
          <a:xfrm>
            <a:off x="14471828" y="3390232"/>
            <a:ext cx="3448961" cy="3451471"/>
          </a:xfrm>
        </p:spPr>
        <p:txBody>
          <a:bodyPr anchor="ctr"/>
          <a:lstStyle>
            <a:lvl1pPr algn="ctr">
              <a:lnSpc>
                <a:spcPts val="2792"/>
              </a:lnSpc>
              <a:spcAft>
                <a:spcPts val="0"/>
              </a:spcAft>
              <a:defRPr sz="2968" b="0">
                <a:solidFill>
                  <a:schemeClr val="tx1"/>
                </a:solidFill>
                <a:latin typeface="Arial" panose="020B0604020202020204" pitchFamily="34" charset="0"/>
                <a:cs typeface="Arial" panose="020B0604020202020204" pitchFamily="34" charset="0"/>
              </a:defRPr>
            </a:lvl1pPr>
          </a:lstStyle>
          <a:p>
            <a:pPr marL="0" marR="0" lvl="0" indent="0" algn="ctr" defTabSz="1808981" rtl="0" eaLnBrk="1" fontAlgn="auto" latinLnBrk="0" hangingPunct="1">
              <a:lnSpc>
                <a:spcPts val="3712"/>
              </a:lnSpc>
              <a:spcBef>
                <a:spcPts val="0"/>
              </a:spcBef>
              <a:spcAft>
                <a:spcPts val="3859"/>
              </a:spcAft>
              <a:buClrTx/>
              <a:buSzTx/>
              <a:buFont typeface="Arial" pitchFamily="34" charset="0"/>
              <a:buNone/>
              <a:tabLst/>
              <a:defRPr/>
            </a:pPr>
            <a:br>
              <a:rPr lang="en-AU" dirty="0"/>
            </a:br>
            <a:br>
              <a:rPr lang="en-AU" dirty="0"/>
            </a:br>
            <a:br>
              <a:rPr lang="en-AU" dirty="0"/>
            </a:br>
            <a:br>
              <a:rPr lang="en-AU" dirty="0"/>
            </a:br>
            <a:r>
              <a:rPr lang="en-AU" dirty="0"/>
              <a:t>Click icon </a:t>
            </a:r>
            <a:br>
              <a:rPr lang="en-AU" dirty="0"/>
            </a:br>
            <a:r>
              <a:rPr lang="en-AU" dirty="0"/>
              <a:t>to insert a chart</a:t>
            </a:r>
          </a:p>
        </p:txBody>
      </p:sp>
      <p:sp>
        <p:nvSpPr>
          <p:cNvPr id="20" name="Text Placeholder 2">
            <a:extLst>
              <a:ext uri="{FF2B5EF4-FFF2-40B4-BE49-F238E27FC236}">
                <a16:creationId xmlns:a16="http://schemas.microsoft.com/office/drawing/2014/main" id="{98F1B03F-AED8-4410-9E19-8C3B197CB2A0}"/>
              </a:ext>
            </a:extLst>
          </p:cNvPr>
          <p:cNvSpPr>
            <a:spLocks noGrp="1"/>
          </p:cNvSpPr>
          <p:nvPr>
            <p:ph type="body" sz="quarter" idx="27" hasCustomPrompt="1"/>
          </p:nvPr>
        </p:nvSpPr>
        <p:spPr>
          <a:xfrm>
            <a:off x="13374782" y="7656963"/>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cxnSp>
        <p:nvCxnSpPr>
          <p:cNvPr id="15" name="Straight Connector 14">
            <a:extLst>
              <a:ext uri="{FF2B5EF4-FFF2-40B4-BE49-F238E27FC236}">
                <a16:creationId xmlns:a16="http://schemas.microsoft.com/office/drawing/2014/main" id="{8403062A-5E23-44C9-9DAB-7FC218D0366E}"/>
              </a:ext>
              <a:ext uri="{C183D7F6-B498-43B3-948B-1728B52AA6E4}">
                <adec:decorative xmlns:adec="http://schemas.microsoft.com/office/drawing/2017/decorative" val="1"/>
              </a:ext>
            </a:extLst>
          </p:cNvPr>
          <p:cNvCxnSpPr>
            <a:cxnSpLocks/>
          </p:cNvCxnSpPr>
          <p:nvPr userDrawn="1"/>
        </p:nvCxnSpPr>
        <p:spPr>
          <a:xfrm>
            <a:off x="7002585" y="7653252"/>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821FF6-1AA5-41B6-9FFF-DFB6E185326A}"/>
              </a:ext>
              <a:ext uri="{C183D7F6-B498-43B3-948B-1728B52AA6E4}">
                <adec:decorative xmlns:adec="http://schemas.microsoft.com/office/drawing/2017/decorative" val="1"/>
              </a:ext>
            </a:extLst>
          </p:cNvPr>
          <p:cNvCxnSpPr>
            <a:cxnSpLocks/>
          </p:cNvCxnSpPr>
          <p:nvPr userDrawn="1"/>
        </p:nvCxnSpPr>
        <p:spPr>
          <a:xfrm>
            <a:off x="13118733" y="7653252"/>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36D8CE8-54E5-40D1-AC00-235F52FE5685}"/>
              </a:ext>
            </a:extLst>
          </p:cNvPr>
          <p:cNvSpPr>
            <a:spLocks noGrp="1"/>
          </p:cNvSpPr>
          <p:nvPr>
            <p:ph type="ftr" sz="quarter" idx="11"/>
          </p:nvPr>
        </p:nvSpPr>
        <p:spPr/>
        <p:txBody>
          <a:bodyPr/>
          <a:lstStyle/>
          <a:p>
            <a:pPr defTabSz="2009687"/>
            <a:r>
              <a:rPr lang="en-AU" sz="1319"/>
              <a:t>OFFICIAL INTERNAL</a:t>
            </a:r>
            <a:endParaRPr lang="en-AU" sz="1319" dirty="0"/>
          </a:p>
        </p:txBody>
      </p:sp>
      <p:sp>
        <p:nvSpPr>
          <p:cNvPr id="3" name="Slide Number Placeholder 2">
            <a:extLst>
              <a:ext uri="{FF2B5EF4-FFF2-40B4-BE49-F238E27FC236}">
                <a16:creationId xmlns:a16="http://schemas.microsoft.com/office/drawing/2014/main" id="{190C07D1-DE31-4D1D-919D-1DC9D5655042}"/>
              </a:ext>
            </a:extLst>
          </p:cNvPr>
          <p:cNvSpPr>
            <a:spLocks noGrp="1"/>
          </p:cNvSpPr>
          <p:nvPr>
            <p:ph type="sldNum" sz="quarter" idx="10"/>
          </p:nvPr>
        </p:nvSpPr>
        <p:spPr/>
        <p:txBody>
          <a:body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1229885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Talking Points w/ Icon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263CA60F-9920-49D4-8570-4CD55FC34075}"/>
              </a:ext>
            </a:extLst>
          </p:cNvPr>
          <p:cNvSpPr>
            <a:spLocks noGrp="1"/>
          </p:cNvSpPr>
          <p:nvPr>
            <p:ph type="pic" sz="quarter" idx="19" hasCustomPrompt="1"/>
          </p:nvPr>
        </p:nvSpPr>
        <p:spPr>
          <a:xfrm>
            <a:off x="2647443" y="3062568"/>
            <a:ext cx="2594141" cy="2594323"/>
          </a:xfrm>
          <a:prstGeom prst="rect">
            <a:avLst/>
          </a:prstGeom>
        </p:spPr>
        <p:txBody>
          <a:bodyPr anchor="ctr"/>
          <a:lstStyle>
            <a:lvl1pPr algn="ctr">
              <a:lnSpc>
                <a:spcPct val="100000"/>
              </a:lnSpc>
              <a:defRPr sz="2309" b="0">
                <a:solidFill>
                  <a:schemeClr val="tx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2" name="Text Placeholder 2">
            <a:extLst>
              <a:ext uri="{FF2B5EF4-FFF2-40B4-BE49-F238E27FC236}">
                <a16:creationId xmlns:a16="http://schemas.microsoft.com/office/drawing/2014/main" id="{CF2C281A-A2F3-4D75-B0D5-DA60522CE35E}"/>
              </a:ext>
            </a:extLst>
          </p:cNvPr>
          <p:cNvSpPr>
            <a:spLocks noGrp="1"/>
          </p:cNvSpPr>
          <p:nvPr>
            <p:ph type="body" sz="quarter" idx="21" hasCustomPrompt="1"/>
          </p:nvPr>
        </p:nvSpPr>
        <p:spPr>
          <a:xfrm>
            <a:off x="1142485" y="6656716"/>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18" name="Picture Placeholder 6">
            <a:extLst>
              <a:ext uri="{FF2B5EF4-FFF2-40B4-BE49-F238E27FC236}">
                <a16:creationId xmlns:a16="http://schemas.microsoft.com/office/drawing/2014/main" id="{92293268-DF92-4C1A-8700-B945D14FC048}"/>
              </a:ext>
            </a:extLst>
          </p:cNvPr>
          <p:cNvSpPr>
            <a:spLocks noGrp="1"/>
          </p:cNvSpPr>
          <p:nvPr>
            <p:ph type="pic" sz="quarter" idx="20" hasCustomPrompt="1"/>
          </p:nvPr>
        </p:nvSpPr>
        <p:spPr>
          <a:xfrm>
            <a:off x="8763591" y="3062613"/>
            <a:ext cx="2594141" cy="2594323"/>
          </a:xfrm>
          <a:prstGeom prst="rect">
            <a:avLst/>
          </a:prstGeom>
        </p:spPr>
        <p:txBody>
          <a:bodyPr anchor="ctr"/>
          <a:lstStyle>
            <a:lvl1pPr algn="ctr">
              <a:lnSpc>
                <a:spcPct val="100000"/>
              </a:lnSpc>
              <a:defRPr sz="2309" b="0">
                <a:solidFill>
                  <a:schemeClr val="tx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9" name="Text Placeholder 2">
            <a:extLst>
              <a:ext uri="{FF2B5EF4-FFF2-40B4-BE49-F238E27FC236}">
                <a16:creationId xmlns:a16="http://schemas.microsoft.com/office/drawing/2014/main" id="{66C72F5B-7BBD-4045-9E17-9F96EC870BE3}"/>
              </a:ext>
            </a:extLst>
          </p:cNvPr>
          <p:cNvSpPr>
            <a:spLocks noGrp="1"/>
          </p:cNvSpPr>
          <p:nvPr>
            <p:ph type="body" sz="quarter" idx="26" hasCustomPrompt="1"/>
          </p:nvPr>
        </p:nvSpPr>
        <p:spPr>
          <a:xfrm>
            <a:off x="7258633" y="6656716"/>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14" name="Picture Placeholder 6">
            <a:extLst>
              <a:ext uri="{FF2B5EF4-FFF2-40B4-BE49-F238E27FC236}">
                <a16:creationId xmlns:a16="http://schemas.microsoft.com/office/drawing/2014/main" id="{A4AA422F-4DB6-402E-B823-B2E594CC7184}"/>
              </a:ext>
            </a:extLst>
          </p:cNvPr>
          <p:cNvSpPr>
            <a:spLocks noGrp="1"/>
          </p:cNvSpPr>
          <p:nvPr>
            <p:ph type="pic" sz="quarter" idx="22" hasCustomPrompt="1"/>
          </p:nvPr>
        </p:nvSpPr>
        <p:spPr>
          <a:xfrm>
            <a:off x="14879738" y="3062613"/>
            <a:ext cx="2594141" cy="2594323"/>
          </a:xfrm>
          <a:prstGeom prst="rect">
            <a:avLst/>
          </a:prstGeom>
        </p:spPr>
        <p:txBody>
          <a:bodyPr anchor="ctr"/>
          <a:lstStyle>
            <a:lvl1pPr algn="ctr">
              <a:lnSpc>
                <a:spcPct val="100000"/>
              </a:lnSpc>
              <a:defRPr sz="2309" b="0">
                <a:solidFill>
                  <a:schemeClr val="tx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22" name="Text Placeholder 2">
            <a:extLst>
              <a:ext uri="{FF2B5EF4-FFF2-40B4-BE49-F238E27FC236}">
                <a16:creationId xmlns:a16="http://schemas.microsoft.com/office/drawing/2014/main" id="{92A8F33E-C93C-462C-9C6E-EDAD67FB5272}"/>
              </a:ext>
            </a:extLst>
          </p:cNvPr>
          <p:cNvSpPr>
            <a:spLocks noGrp="1"/>
          </p:cNvSpPr>
          <p:nvPr>
            <p:ph type="body" sz="quarter" idx="27" hasCustomPrompt="1"/>
          </p:nvPr>
        </p:nvSpPr>
        <p:spPr>
          <a:xfrm>
            <a:off x="13374782" y="6660426"/>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cxnSp>
        <p:nvCxnSpPr>
          <p:cNvPr id="16" name="Straight Connector 15">
            <a:extLst>
              <a:ext uri="{FF2B5EF4-FFF2-40B4-BE49-F238E27FC236}">
                <a16:creationId xmlns:a16="http://schemas.microsoft.com/office/drawing/2014/main" id="{D8AC1FF6-AA34-4CCA-B7E8-67EAE4F96152}"/>
              </a:ext>
              <a:ext uri="{C183D7F6-B498-43B3-948B-1728B52AA6E4}">
                <adec:decorative xmlns:adec="http://schemas.microsoft.com/office/drawing/2017/decorative" val="1"/>
              </a:ext>
            </a:extLst>
          </p:cNvPr>
          <p:cNvCxnSpPr>
            <a:cxnSpLocks/>
          </p:cNvCxnSpPr>
          <p:nvPr userDrawn="1"/>
        </p:nvCxnSpPr>
        <p:spPr>
          <a:xfrm>
            <a:off x="7002585" y="6656715"/>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3A22A-07ED-44B7-B01F-02A2E7B780D4}"/>
              </a:ext>
              <a:ext uri="{C183D7F6-B498-43B3-948B-1728B52AA6E4}">
                <adec:decorative xmlns:adec="http://schemas.microsoft.com/office/drawing/2017/decorative" val="1"/>
              </a:ext>
            </a:extLst>
          </p:cNvPr>
          <p:cNvCxnSpPr>
            <a:cxnSpLocks/>
          </p:cNvCxnSpPr>
          <p:nvPr userDrawn="1"/>
        </p:nvCxnSpPr>
        <p:spPr>
          <a:xfrm>
            <a:off x="13118733" y="6656715"/>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212631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
        <p:nvSpPr>
          <p:cNvPr id="16" name="bg object 16"/>
          <p:cNvSpPr/>
          <p:nvPr/>
        </p:nvSpPr>
        <p:spPr>
          <a:xfrm>
            <a:off x="1" y="0"/>
            <a:ext cx="6701791" cy="11309149"/>
          </a:xfrm>
          <a:custGeom>
            <a:avLst/>
            <a:gdLst/>
            <a:ahLst/>
            <a:cxnLst/>
            <a:rect l="l" t="t" r="r" b="b"/>
            <a:pathLst>
              <a:path w="6701790" h="11042015">
                <a:moveTo>
                  <a:pt x="6701366" y="0"/>
                </a:moveTo>
                <a:lnTo>
                  <a:pt x="0" y="0"/>
                </a:lnTo>
                <a:lnTo>
                  <a:pt x="0" y="11041422"/>
                </a:lnTo>
                <a:lnTo>
                  <a:pt x="6701366" y="11041422"/>
                </a:lnTo>
                <a:lnTo>
                  <a:pt x="6701366" y="0"/>
                </a:lnTo>
                <a:close/>
              </a:path>
            </a:pathLst>
          </a:custGeom>
          <a:solidFill>
            <a:srgbClr val="EFEEF0"/>
          </a:solidFill>
        </p:spPr>
        <p:txBody>
          <a:bodyPr wrap="square" lIns="0" tIns="0" rIns="0" bIns="0" rtlCol="0"/>
          <a:lstStyle/>
          <a:p>
            <a:endParaRPr dirty="0"/>
          </a:p>
        </p:txBody>
      </p:sp>
      <p:sp>
        <p:nvSpPr>
          <p:cNvPr id="17" name="bg object 17"/>
          <p:cNvSpPr/>
          <p:nvPr/>
        </p:nvSpPr>
        <p:spPr>
          <a:xfrm>
            <a:off x="1" y="0"/>
            <a:ext cx="15542895" cy="262256"/>
          </a:xfrm>
          <a:custGeom>
            <a:avLst/>
            <a:gdLst/>
            <a:ahLst/>
            <a:cxnLst/>
            <a:rect l="l" t="t" r="r" b="b"/>
            <a:pathLst>
              <a:path w="15542894" h="262255">
                <a:moveTo>
                  <a:pt x="15542835" y="0"/>
                </a:moveTo>
                <a:lnTo>
                  <a:pt x="0" y="0"/>
                </a:lnTo>
                <a:lnTo>
                  <a:pt x="0" y="261772"/>
                </a:lnTo>
                <a:lnTo>
                  <a:pt x="15542835" y="261772"/>
                </a:lnTo>
                <a:lnTo>
                  <a:pt x="15542835" y="0"/>
                </a:lnTo>
                <a:close/>
              </a:path>
            </a:pathLst>
          </a:custGeom>
          <a:solidFill>
            <a:srgbClr val="CEEBF8"/>
          </a:solidFill>
        </p:spPr>
        <p:txBody>
          <a:bodyPr wrap="square" lIns="0" tIns="0" rIns="0" bIns="0" rtlCol="0"/>
          <a:lstStyle/>
          <a:p>
            <a:endParaRPr dirty="0"/>
          </a:p>
        </p:txBody>
      </p:sp>
      <p:sp>
        <p:nvSpPr>
          <p:cNvPr id="18" name="bg object 18"/>
          <p:cNvSpPr/>
          <p:nvPr/>
        </p:nvSpPr>
        <p:spPr>
          <a:xfrm>
            <a:off x="14327900" y="0"/>
            <a:ext cx="3084831" cy="262256"/>
          </a:xfrm>
          <a:custGeom>
            <a:avLst/>
            <a:gdLst/>
            <a:ahLst/>
            <a:cxnLst/>
            <a:rect l="l" t="t" r="r" b="b"/>
            <a:pathLst>
              <a:path w="3084830" h="262255">
                <a:moveTo>
                  <a:pt x="3084481" y="0"/>
                </a:moveTo>
                <a:lnTo>
                  <a:pt x="24166" y="0"/>
                </a:lnTo>
                <a:lnTo>
                  <a:pt x="13910" y="31160"/>
                </a:lnTo>
                <a:lnTo>
                  <a:pt x="6323" y="63428"/>
                </a:lnTo>
                <a:lnTo>
                  <a:pt x="1615" y="96704"/>
                </a:lnTo>
                <a:lnTo>
                  <a:pt x="0" y="130886"/>
                </a:lnTo>
                <a:lnTo>
                  <a:pt x="1615" y="165067"/>
                </a:lnTo>
                <a:lnTo>
                  <a:pt x="6323" y="198343"/>
                </a:lnTo>
                <a:lnTo>
                  <a:pt x="13910" y="230611"/>
                </a:lnTo>
                <a:lnTo>
                  <a:pt x="24166" y="261772"/>
                </a:lnTo>
                <a:lnTo>
                  <a:pt x="3084481" y="261772"/>
                </a:lnTo>
                <a:lnTo>
                  <a:pt x="3084481" y="0"/>
                </a:lnTo>
                <a:close/>
              </a:path>
            </a:pathLst>
          </a:custGeom>
          <a:solidFill>
            <a:srgbClr val="3844CA"/>
          </a:solidFill>
        </p:spPr>
        <p:txBody>
          <a:bodyPr wrap="square" lIns="0" tIns="0" rIns="0" bIns="0" rtlCol="0"/>
          <a:lstStyle/>
          <a:p>
            <a:endParaRPr dirty="0"/>
          </a:p>
        </p:txBody>
      </p:sp>
      <p:sp>
        <p:nvSpPr>
          <p:cNvPr id="19" name="bg object 19"/>
          <p:cNvSpPr/>
          <p:nvPr/>
        </p:nvSpPr>
        <p:spPr>
          <a:xfrm>
            <a:off x="16867749" y="0"/>
            <a:ext cx="3236596" cy="262256"/>
          </a:xfrm>
          <a:custGeom>
            <a:avLst/>
            <a:gdLst/>
            <a:ahLst/>
            <a:cxnLst/>
            <a:rect l="l" t="t" r="r" b="b"/>
            <a:pathLst>
              <a:path w="3236594" h="262255">
                <a:moveTo>
                  <a:pt x="3236351" y="0"/>
                </a:moveTo>
                <a:lnTo>
                  <a:pt x="24166" y="0"/>
                </a:lnTo>
                <a:lnTo>
                  <a:pt x="13910" y="31160"/>
                </a:lnTo>
                <a:lnTo>
                  <a:pt x="6323" y="63428"/>
                </a:lnTo>
                <a:lnTo>
                  <a:pt x="1615" y="96704"/>
                </a:lnTo>
                <a:lnTo>
                  <a:pt x="0" y="130886"/>
                </a:lnTo>
                <a:lnTo>
                  <a:pt x="1615" y="165067"/>
                </a:lnTo>
                <a:lnTo>
                  <a:pt x="6323" y="198343"/>
                </a:lnTo>
                <a:lnTo>
                  <a:pt x="13910" y="230611"/>
                </a:lnTo>
                <a:lnTo>
                  <a:pt x="24166" y="261772"/>
                </a:lnTo>
                <a:lnTo>
                  <a:pt x="3236351" y="261772"/>
                </a:lnTo>
                <a:lnTo>
                  <a:pt x="3236351" y="0"/>
                </a:lnTo>
                <a:close/>
              </a:path>
            </a:pathLst>
          </a:custGeom>
          <a:solidFill>
            <a:srgbClr val="150925"/>
          </a:solidFill>
        </p:spPr>
        <p:txBody>
          <a:bodyPr wrap="square" lIns="0" tIns="0" rIns="0" bIns="0" rtlCol="0"/>
          <a:lstStyle/>
          <a:p>
            <a:endParaRPr dirty="0"/>
          </a:p>
        </p:txBody>
      </p:sp>
      <p:sp>
        <p:nvSpPr>
          <p:cNvPr id="9" name="Slide Number Placeholder 8">
            <a:extLst>
              <a:ext uri="{FF2B5EF4-FFF2-40B4-BE49-F238E27FC236}">
                <a16:creationId xmlns:a16="http://schemas.microsoft.com/office/drawing/2014/main" id="{551158CA-2041-98B9-5027-EACC5DC02229}"/>
              </a:ext>
            </a:extLst>
          </p:cNvPr>
          <p:cNvSpPr>
            <a:spLocks noGrp="1"/>
          </p:cNvSpPr>
          <p:nvPr>
            <p:ph type="sldNum" sz="quarter" idx="11"/>
          </p:nvPr>
        </p:nvSpPr>
        <p:spPr/>
        <p:txBody>
          <a:bodyPr/>
          <a:lstStyle/>
          <a:p>
            <a:pPr marL="127635" algn="r">
              <a:spcBef>
                <a:spcPts val="209"/>
              </a:spcBef>
            </a:pPr>
            <a:fld id="{81D60167-4931-47E6-BA6A-407CBD079E47}" type="slidenum">
              <a:rPr lang="en-AU" smtClean="0"/>
              <a:pPr marL="127635" algn="r">
                <a:spcBef>
                  <a:spcPts val="209"/>
                </a:spcBef>
              </a:pPr>
              <a:t>‹#›</a:t>
            </a:fld>
            <a:endParaRPr lang="en-AU" dirty="0"/>
          </a:p>
        </p:txBody>
      </p:sp>
      <p:sp>
        <p:nvSpPr>
          <p:cNvPr id="10" name="Footer Placeholder 2">
            <a:extLst>
              <a:ext uri="{FF2B5EF4-FFF2-40B4-BE49-F238E27FC236}">
                <a16:creationId xmlns:a16="http://schemas.microsoft.com/office/drawing/2014/main" id="{8686CDC1-34BE-8D50-1A4F-0FE7683DB1BB}"/>
              </a:ext>
            </a:extLst>
          </p:cNvPr>
          <p:cNvSpPr>
            <a:spLocks noGrp="1"/>
          </p:cNvSpPr>
          <p:nvPr>
            <p:ph type="ftr" sz="quarter" idx="10"/>
          </p:nvPr>
        </p:nvSpPr>
        <p:spPr>
          <a:xfrm>
            <a:off x="877738" y="10248362"/>
            <a:ext cx="2621113" cy="416141"/>
          </a:xfrm>
          <a:prstGeom prst="rect">
            <a:avLst/>
          </a:prstGeom>
        </p:spPr>
        <p:txBody>
          <a:bodyPr/>
          <a:lstStyle>
            <a:lvl1pPr>
              <a:defRPr b="0" i="0">
                <a:latin typeface="Inter" panose="02000503000000020004" pitchFamily="2" charset="0"/>
                <a:ea typeface="Inter" panose="02000503000000020004" pitchFamily="2" charset="0"/>
                <a:cs typeface="Inter" panose="02000503000000020004" pitchFamily="2" charset="0"/>
              </a:defRPr>
            </a:lvl1pPr>
          </a:lstStyle>
          <a:p>
            <a:pPr marL="13335">
              <a:spcBef>
                <a:spcPts val="185"/>
              </a:spcBef>
            </a:pPr>
            <a:r>
              <a:rPr lang="en-AU"/>
              <a:t>OFFICIAL INTERNAL</a:t>
            </a:r>
          </a:p>
          <a:p>
            <a:pPr marL="12700">
              <a:spcBef>
                <a:spcPts val="340"/>
              </a:spcBef>
            </a:pPr>
            <a:r>
              <a:rPr lang="en-AU" b="1" spc="-20"/>
              <a:t>Employee</a:t>
            </a:r>
            <a:r>
              <a:rPr lang="en-AU" b="1" spc="-5"/>
              <a:t> </a:t>
            </a:r>
            <a:r>
              <a:rPr lang="en-AU" b="1" spc="-25"/>
              <a:t>Value</a:t>
            </a:r>
            <a:r>
              <a:rPr lang="en-AU" b="1" spc="-5"/>
              <a:t> </a:t>
            </a:r>
            <a:r>
              <a:rPr lang="en-AU" b="1" spc="-20"/>
              <a:t>Proposition</a:t>
            </a:r>
            <a:r>
              <a:rPr lang="en-AU" b="1" spc="-5"/>
              <a:t> </a:t>
            </a:r>
            <a:r>
              <a:rPr lang="en-AU" b="1" spc="-10"/>
              <a:t>(EVP)</a:t>
            </a:r>
            <a:endParaRPr lang="en-AU" b="1" spc="-10" dirty="0"/>
          </a:p>
        </p:txBody>
      </p:sp>
      <p:sp>
        <p:nvSpPr>
          <p:cNvPr id="12" name="Title 11">
            <a:extLst>
              <a:ext uri="{FF2B5EF4-FFF2-40B4-BE49-F238E27FC236}">
                <a16:creationId xmlns:a16="http://schemas.microsoft.com/office/drawing/2014/main" id="{BEE83180-AF67-F1D9-0A88-EE2AAFBB142F}"/>
              </a:ext>
            </a:extLst>
          </p:cNvPr>
          <p:cNvSpPr>
            <a:spLocks noGrp="1"/>
          </p:cNvSpPr>
          <p:nvPr>
            <p:ph type="title"/>
          </p:nvPr>
        </p:nvSpPr>
        <p:spPr>
          <a:xfrm>
            <a:off x="878401" y="1216800"/>
            <a:ext cx="4982651" cy="416141"/>
          </a:xfrm>
          <a:prstGeom prst="rect">
            <a:avLst/>
          </a:prstGeom>
        </p:spPr>
        <p:txBody>
          <a:bodyPr lIns="0" tIns="0" rIns="0" bIns="0"/>
          <a:lstStyle>
            <a:lvl1pPr>
              <a:defRPr sz="1900" b="1">
                <a:latin typeface="Poppins" pitchFamily="2" charset="77"/>
                <a:cs typeface="Poppins" pitchFamily="2" charset="77"/>
              </a:defRPr>
            </a:lvl1p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Talking Points w/ Icons">
    <p:bg>
      <p:bgPr>
        <a:solidFill>
          <a:schemeClr val="accent1"/>
        </a:solidFill>
        <a:effectLst/>
      </p:bgPr>
    </p:bg>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263CA60F-9920-49D4-8570-4CD55FC34075}"/>
              </a:ext>
            </a:extLst>
          </p:cNvPr>
          <p:cNvSpPr>
            <a:spLocks noGrp="1"/>
          </p:cNvSpPr>
          <p:nvPr>
            <p:ph type="pic" sz="quarter" idx="19" hasCustomPrompt="1"/>
          </p:nvPr>
        </p:nvSpPr>
        <p:spPr>
          <a:xfrm>
            <a:off x="2647443" y="3062568"/>
            <a:ext cx="2594141" cy="2594323"/>
          </a:xfrm>
          <a:prstGeom prst="rect">
            <a:avLst/>
          </a:prstGeom>
        </p:spPr>
        <p:txBody>
          <a:bodyPr anchor="ctr"/>
          <a:lstStyle>
            <a:lvl1pPr algn="ctr">
              <a:lnSpc>
                <a:spcPct val="100000"/>
              </a:lnSpc>
              <a:defRPr sz="2309" b="0">
                <a:solidFill>
                  <a:schemeClr val="bg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2" name="Text Placeholder 2">
            <a:extLst>
              <a:ext uri="{FF2B5EF4-FFF2-40B4-BE49-F238E27FC236}">
                <a16:creationId xmlns:a16="http://schemas.microsoft.com/office/drawing/2014/main" id="{9C580D9A-F22F-46CA-B7D1-8AD6B6D293AA}"/>
              </a:ext>
            </a:extLst>
          </p:cNvPr>
          <p:cNvSpPr>
            <a:spLocks noGrp="1"/>
          </p:cNvSpPr>
          <p:nvPr>
            <p:ph type="body" sz="quarter" idx="21" hasCustomPrompt="1"/>
          </p:nvPr>
        </p:nvSpPr>
        <p:spPr>
          <a:xfrm>
            <a:off x="1142485" y="6656716"/>
            <a:ext cx="5604053"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18" name="Picture Placeholder 6">
            <a:extLst>
              <a:ext uri="{FF2B5EF4-FFF2-40B4-BE49-F238E27FC236}">
                <a16:creationId xmlns:a16="http://schemas.microsoft.com/office/drawing/2014/main" id="{92293268-DF92-4C1A-8700-B945D14FC048}"/>
              </a:ext>
            </a:extLst>
          </p:cNvPr>
          <p:cNvSpPr>
            <a:spLocks noGrp="1"/>
          </p:cNvSpPr>
          <p:nvPr>
            <p:ph type="pic" sz="quarter" idx="20" hasCustomPrompt="1"/>
          </p:nvPr>
        </p:nvSpPr>
        <p:spPr>
          <a:xfrm>
            <a:off x="8763591" y="3062613"/>
            <a:ext cx="2594141" cy="2594323"/>
          </a:xfrm>
          <a:prstGeom prst="rect">
            <a:avLst/>
          </a:prstGeom>
        </p:spPr>
        <p:txBody>
          <a:bodyPr anchor="ctr"/>
          <a:lstStyle>
            <a:lvl1pPr algn="ctr">
              <a:lnSpc>
                <a:spcPct val="100000"/>
              </a:lnSpc>
              <a:defRPr sz="2309" b="0">
                <a:solidFill>
                  <a:schemeClr val="bg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9" name="Text Placeholder 2">
            <a:extLst>
              <a:ext uri="{FF2B5EF4-FFF2-40B4-BE49-F238E27FC236}">
                <a16:creationId xmlns:a16="http://schemas.microsoft.com/office/drawing/2014/main" id="{A7FD4905-99C6-4EC7-8AE9-C96D2A82128C}"/>
              </a:ext>
            </a:extLst>
          </p:cNvPr>
          <p:cNvSpPr>
            <a:spLocks noGrp="1"/>
          </p:cNvSpPr>
          <p:nvPr>
            <p:ph type="body" sz="quarter" idx="26" hasCustomPrompt="1"/>
          </p:nvPr>
        </p:nvSpPr>
        <p:spPr>
          <a:xfrm>
            <a:off x="7258633" y="6656716"/>
            <a:ext cx="5604053"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14" name="Picture Placeholder 6">
            <a:extLst>
              <a:ext uri="{FF2B5EF4-FFF2-40B4-BE49-F238E27FC236}">
                <a16:creationId xmlns:a16="http://schemas.microsoft.com/office/drawing/2014/main" id="{A4AA422F-4DB6-402E-B823-B2E594CC7184}"/>
              </a:ext>
            </a:extLst>
          </p:cNvPr>
          <p:cNvSpPr>
            <a:spLocks noGrp="1"/>
          </p:cNvSpPr>
          <p:nvPr>
            <p:ph type="pic" sz="quarter" idx="22" hasCustomPrompt="1"/>
          </p:nvPr>
        </p:nvSpPr>
        <p:spPr>
          <a:xfrm>
            <a:off x="14879738" y="3062613"/>
            <a:ext cx="2594141" cy="2594323"/>
          </a:xfrm>
          <a:prstGeom prst="rect">
            <a:avLst/>
          </a:prstGeom>
        </p:spPr>
        <p:txBody>
          <a:bodyPr anchor="ctr"/>
          <a:lstStyle>
            <a:lvl1pPr algn="ctr">
              <a:lnSpc>
                <a:spcPct val="100000"/>
              </a:lnSpc>
              <a:defRPr sz="2309" b="0">
                <a:solidFill>
                  <a:schemeClr val="bg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20" name="Text Placeholder 2">
            <a:extLst>
              <a:ext uri="{FF2B5EF4-FFF2-40B4-BE49-F238E27FC236}">
                <a16:creationId xmlns:a16="http://schemas.microsoft.com/office/drawing/2014/main" id="{D670DE38-9B98-4B9E-BC9B-0C486F1F1010}"/>
              </a:ext>
            </a:extLst>
          </p:cNvPr>
          <p:cNvSpPr>
            <a:spLocks noGrp="1"/>
          </p:cNvSpPr>
          <p:nvPr>
            <p:ph type="body" sz="quarter" idx="27" hasCustomPrompt="1"/>
          </p:nvPr>
        </p:nvSpPr>
        <p:spPr>
          <a:xfrm>
            <a:off x="13374782" y="6660426"/>
            <a:ext cx="5604053"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0"/>
            <a:r>
              <a:rPr lang="en-US" dirty="0"/>
              <a:t>Heading</a:t>
            </a:r>
          </a:p>
          <a:p>
            <a:pPr lvl="1"/>
            <a:r>
              <a:rPr lang="en-US" dirty="0"/>
              <a:t>Subheading</a:t>
            </a:r>
            <a:endParaRPr lang="en-AU" dirty="0"/>
          </a:p>
        </p:txBody>
      </p:sp>
      <p:cxnSp>
        <p:nvCxnSpPr>
          <p:cNvPr id="16" name="Straight Connector 15">
            <a:extLst>
              <a:ext uri="{FF2B5EF4-FFF2-40B4-BE49-F238E27FC236}">
                <a16:creationId xmlns:a16="http://schemas.microsoft.com/office/drawing/2014/main" id="{D8AC1FF6-AA34-4CCA-B7E8-67EAE4F96152}"/>
              </a:ext>
            </a:extLst>
          </p:cNvPr>
          <p:cNvCxnSpPr>
            <a:cxnSpLocks/>
          </p:cNvCxnSpPr>
          <p:nvPr userDrawn="1"/>
        </p:nvCxnSpPr>
        <p:spPr>
          <a:xfrm>
            <a:off x="7002585" y="6656715"/>
            <a:ext cx="0" cy="19827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3A22A-07ED-44B7-B01F-02A2E7B780D4}"/>
              </a:ext>
            </a:extLst>
          </p:cNvPr>
          <p:cNvCxnSpPr>
            <a:cxnSpLocks/>
          </p:cNvCxnSpPr>
          <p:nvPr userDrawn="1"/>
        </p:nvCxnSpPr>
        <p:spPr>
          <a:xfrm>
            <a:off x="13118733" y="6656715"/>
            <a:ext cx="0" cy="19827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1571646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lk Slide_Multi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4910-9BF1-47F9-93A8-F77E320CB596}"/>
              </a:ext>
            </a:extLst>
          </p:cNvPr>
          <p:cNvSpPr>
            <a:spLocks noGrp="1"/>
          </p:cNvSpPr>
          <p:nvPr>
            <p:ph type="title" hasCustomPrompt="1"/>
          </p:nvPr>
        </p:nvSpPr>
        <p:spPr>
          <a:xfrm>
            <a:off x="3186607" y="2162569"/>
            <a:ext cx="13730891" cy="2118943"/>
          </a:xfrm>
        </p:spPr>
        <p:txBody>
          <a:bodyPr/>
          <a:lstStyle>
            <a:lvl1pPr algn="ctr">
              <a:lnSpc>
                <a:spcPts val="6143"/>
              </a:lnSpc>
              <a:defRPr sz="4617">
                <a:solidFill>
                  <a:schemeClr val="bg1"/>
                </a:solidFill>
              </a:defRPr>
            </a:lvl1pPr>
          </a:lstStyle>
          <a:p>
            <a:r>
              <a:rPr lang="en-US" dirty="0"/>
              <a:t>Heading</a:t>
            </a:r>
            <a:endParaRPr lang="en-AU" dirty="0"/>
          </a:p>
        </p:txBody>
      </p:sp>
      <p:sp>
        <p:nvSpPr>
          <p:cNvPr id="28" name="Picture Placeholder 6">
            <a:extLst>
              <a:ext uri="{FF2B5EF4-FFF2-40B4-BE49-F238E27FC236}">
                <a16:creationId xmlns:a16="http://schemas.microsoft.com/office/drawing/2014/main" id="{35560562-733C-4101-821C-ECC080784F7E}"/>
              </a:ext>
            </a:extLst>
          </p:cNvPr>
          <p:cNvSpPr>
            <a:spLocks noGrp="1"/>
          </p:cNvSpPr>
          <p:nvPr>
            <p:ph type="pic" sz="quarter" idx="25"/>
          </p:nvPr>
        </p:nvSpPr>
        <p:spPr>
          <a:xfrm>
            <a:off x="3014535" y="5411338"/>
            <a:ext cx="2101433" cy="2101174"/>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369B1C50-C8A5-40FF-94EC-9E34F18F1F1B}"/>
              </a:ext>
            </a:extLst>
          </p:cNvPr>
          <p:cNvSpPr>
            <a:spLocks noGrp="1"/>
          </p:cNvSpPr>
          <p:nvPr>
            <p:ph type="body" sz="quarter" idx="26" hasCustomPrompt="1"/>
          </p:nvPr>
        </p:nvSpPr>
        <p:spPr>
          <a:xfrm>
            <a:off x="1317102" y="7992081"/>
            <a:ext cx="5496300" cy="1548642"/>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en-US" dirty="0"/>
              <a:t>Subheading</a:t>
            </a:r>
            <a:endParaRPr lang="en-AU" dirty="0"/>
          </a:p>
        </p:txBody>
      </p:sp>
      <p:sp>
        <p:nvSpPr>
          <p:cNvPr id="26" name="Picture Placeholder 6">
            <a:extLst>
              <a:ext uri="{FF2B5EF4-FFF2-40B4-BE49-F238E27FC236}">
                <a16:creationId xmlns:a16="http://schemas.microsoft.com/office/drawing/2014/main" id="{C70DFA86-96CD-4B4A-AF33-E4E6A94AB3BD}"/>
              </a:ext>
            </a:extLst>
          </p:cNvPr>
          <p:cNvSpPr>
            <a:spLocks noGrp="1"/>
          </p:cNvSpPr>
          <p:nvPr>
            <p:ph type="pic" sz="quarter" idx="23"/>
          </p:nvPr>
        </p:nvSpPr>
        <p:spPr>
          <a:xfrm>
            <a:off x="8995204" y="5412362"/>
            <a:ext cx="2101433" cy="2101174"/>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7" name="Text Placeholder 3">
            <a:extLst>
              <a:ext uri="{FF2B5EF4-FFF2-40B4-BE49-F238E27FC236}">
                <a16:creationId xmlns:a16="http://schemas.microsoft.com/office/drawing/2014/main" id="{1AC49A0D-4A01-458A-9BA5-98F6F2124238}"/>
              </a:ext>
            </a:extLst>
          </p:cNvPr>
          <p:cNvSpPr>
            <a:spLocks noGrp="1"/>
          </p:cNvSpPr>
          <p:nvPr>
            <p:ph type="body" sz="quarter" idx="27" hasCustomPrompt="1"/>
          </p:nvPr>
        </p:nvSpPr>
        <p:spPr>
          <a:xfrm>
            <a:off x="7317043" y="8006937"/>
            <a:ext cx="5496300" cy="1548642"/>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en-US" dirty="0"/>
              <a:t>Subheading</a:t>
            </a:r>
            <a:endParaRPr lang="en-AU" dirty="0"/>
          </a:p>
        </p:txBody>
      </p:sp>
      <p:sp>
        <p:nvSpPr>
          <p:cNvPr id="27" name="Picture Placeholder 6">
            <a:extLst>
              <a:ext uri="{FF2B5EF4-FFF2-40B4-BE49-F238E27FC236}">
                <a16:creationId xmlns:a16="http://schemas.microsoft.com/office/drawing/2014/main" id="{E8175F56-B9F1-4636-8E00-FFE5D3103C18}"/>
              </a:ext>
            </a:extLst>
          </p:cNvPr>
          <p:cNvSpPr>
            <a:spLocks noGrp="1"/>
          </p:cNvSpPr>
          <p:nvPr>
            <p:ph type="pic" sz="quarter" idx="24"/>
          </p:nvPr>
        </p:nvSpPr>
        <p:spPr>
          <a:xfrm>
            <a:off x="15013470" y="5412362"/>
            <a:ext cx="2101433" cy="2101174"/>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8" name="Text Placeholder 3">
            <a:extLst>
              <a:ext uri="{FF2B5EF4-FFF2-40B4-BE49-F238E27FC236}">
                <a16:creationId xmlns:a16="http://schemas.microsoft.com/office/drawing/2014/main" id="{4C8B29AB-17F4-4554-85A0-F1D68C39419F}"/>
              </a:ext>
            </a:extLst>
          </p:cNvPr>
          <p:cNvSpPr>
            <a:spLocks noGrp="1"/>
          </p:cNvSpPr>
          <p:nvPr>
            <p:ph type="body" sz="quarter" idx="28" hasCustomPrompt="1"/>
          </p:nvPr>
        </p:nvSpPr>
        <p:spPr>
          <a:xfrm>
            <a:off x="13316986" y="8006939"/>
            <a:ext cx="5496300" cy="1533784"/>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en-US" dirty="0"/>
              <a:t>Subheading</a:t>
            </a:r>
            <a:endParaRPr lang="en-AU" dirty="0"/>
          </a:p>
        </p:txBody>
      </p:sp>
      <p:cxnSp>
        <p:nvCxnSpPr>
          <p:cNvPr id="13" name="Straight Connector 12">
            <a:extLst>
              <a:ext uri="{FF2B5EF4-FFF2-40B4-BE49-F238E27FC236}">
                <a16:creationId xmlns:a16="http://schemas.microsoft.com/office/drawing/2014/main" id="{F9401889-6FE8-4C53-AD71-F7FF2BA1CE12}"/>
              </a:ext>
              <a:ext uri="{C183D7F6-B498-43B3-948B-1728B52AA6E4}">
                <adec:decorative xmlns:adec="http://schemas.microsoft.com/office/drawing/2017/decorative" val="1"/>
              </a:ext>
            </a:extLst>
          </p:cNvPr>
          <p:cNvCxnSpPr>
            <a:cxnSpLocks/>
          </p:cNvCxnSpPr>
          <p:nvPr userDrawn="1"/>
        </p:nvCxnSpPr>
        <p:spPr>
          <a:xfrm>
            <a:off x="13065163" y="7989027"/>
            <a:ext cx="0" cy="112124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AC1FF6-AA34-4CCA-B7E8-67EAE4F96152}"/>
              </a:ext>
              <a:ext uri="{C183D7F6-B498-43B3-948B-1728B52AA6E4}">
                <adec:decorative xmlns:adec="http://schemas.microsoft.com/office/drawing/2017/decorative" val="1"/>
              </a:ext>
            </a:extLst>
          </p:cNvPr>
          <p:cNvCxnSpPr>
            <a:cxnSpLocks/>
          </p:cNvCxnSpPr>
          <p:nvPr userDrawn="1"/>
        </p:nvCxnSpPr>
        <p:spPr>
          <a:xfrm>
            <a:off x="7065221" y="7989027"/>
            <a:ext cx="0" cy="112124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833562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_Team">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4910-9BF1-47F9-93A8-F77E320CB596}"/>
              </a:ext>
            </a:extLst>
          </p:cNvPr>
          <p:cNvSpPr>
            <a:spLocks noGrp="1"/>
          </p:cNvSpPr>
          <p:nvPr>
            <p:ph type="title" hasCustomPrompt="1"/>
          </p:nvPr>
        </p:nvSpPr>
        <p:spPr>
          <a:xfrm>
            <a:off x="3186607" y="1632842"/>
            <a:ext cx="13730891" cy="1339579"/>
          </a:xfrm>
        </p:spPr>
        <p:txBody>
          <a:bodyPr anchor="b"/>
          <a:lstStyle>
            <a:lvl1pPr algn="ctr">
              <a:lnSpc>
                <a:spcPts val="6143"/>
              </a:lnSpc>
              <a:defRPr sz="4617">
                <a:solidFill>
                  <a:schemeClr val="bg1"/>
                </a:solidFill>
              </a:defRPr>
            </a:lvl1pPr>
          </a:lstStyle>
          <a:p>
            <a:r>
              <a:rPr lang="en-US" dirty="0"/>
              <a:t>Heading</a:t>
            </a:r>
            <a:endParaRPr lang="en-AU" dirty="0"/>
          </a:p>
        </p:txBody>
      </p:sp>
      <p:sp>
        <p:nvSpPr>
          <p:cNvPr id="27" name="Picture Placeholder 6">
            <a:extLst>
              <a:ext uri="{FF2B5EF4-FFF2-40B4-BE49-F238E27FC236}">
                <a16:creationId xmlns:a16="http://schemas.microsoft.com/office/drawing/2014/main" id="{8DB3D4E4-4089-430C-83A4-471C78482A17}"/>
              </a:ext>
            </a:extLst>
          </p:cNvPr>
          <p:cNvSpPr>
            <a:spLocks noGrp="1"/>
          </p:cNvSpPr>
          <p:nvPr>
            <p:ph type="pic" sz="quarter" idx="24"/>
          </p:nvPr>
        </p:nvSpPr>
        <p:spPr>
          <a:xfrm>
            <a:off x="3060036" y="4157799"/>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6" name="Picture Placeholder 6">
            <a:extLst>
              <a:ext uri="{FF2B5EF4-FFF2-40B4-BE49-F238E27FC236}">
                <a16:creationId xmlns:a16="http://schemas.microsoft.com/office/drawing/2014/main" id="{2167D51A-E4AA-4C3A-9280-682573248DD5}"/>
              </a:ext>
            </a:extLst>
          </p:cNvPr>
          <p:cNvSpPr>
            <a:spLocks noGrp="1"/>
          </p:cNvSpPr>
          <p:nvPr>
            <p:ph type="pic" sz="quarter" idx="23"/>
          </p:nvPr>
        </p:nvSpPr>
        <p:spPr>
          <a:xfrm>
            <a:off x="6030686" y="4155805"/>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3" name="Picture Placeholder 6">
            <a:extLst>
              <a:ext uri="{FF2B5EF4-FFF2-40B4-BE49-F238E27FC236}">
                <a16:creationId xmlns:a16="http://schemas.microsoft.com/office/drawing/2014/main" id="{2C1461E3-5ABF-434A-806D-7CC42AD71485}"/>
              </a:ext>
            </a:extLst>
          </p:cNvPr>
          <p:cNvSpPr>
            <a:spLocks noGrp="1"/>
          </p:cNvSpPr>
          <p:nvPr>
            <p:ph type="pic" sz="quarter" idx="20"/>
          </p:nvPr>
        </p:nvSpPr>
        <p:spPr>
          <a:xfrm>
            <a:off x="9001334" y="4157799"/>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4" name="Picture Placeholder 6">
            <a:extLst>
              <a:ext uri="{FF2B5EF4-FFF2-40B4-BE49-F238E27FC236}">
                <a16:creationId xmlns:a16="http://schemas.microsoft.com/office/drawing/2014/main" id="{2BE6E7C0-B473-4FF2-8E1D-F9F22B8CE490}"/>
              </a:ext>
            </a:extLst>
          </p:cNvPr>
          <p:cNvSpPr>
            <a:spLocks noGrp="1"/>
          </p:cNvSpPr>
          <p:nvPr>
            <p:ph type="pic" sz="quarter" idx="21"/>
          </p:nvPr>
        </p:nvSpPr>
        <p:spPr>
          <a:xfrm>
            <a:off x="11970952" y="4157799"/>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5" name="Picture Placeholder 6">
            <a:extLst>
              <a:ext uri="{FF2B5EF4-FFF2-40B4-BE49-F238E27FC236}">
                <a16:creationId xmlns:a16="http://schemas.microsoft.com/office/drawing/2014/main" id="{28285C72-0A0F-49E4-BEAA-79ABC2ADD45C}"/>
              </a:ext>
            </a:extLst>
          </p:cNvPr>
          <p:cNvSpPr>
            <a:spLocks noGrp="1"/>
          </p:cNvSpPr>
          <p:nvPr>
            <p:ph type="pic" sz="quarter" idx="22"/>
          </p:nvPr>
        </p:nvSpPr>
        <p:spPr>
          <a:xfrm>
            <a:off x="14940571" y="4157797"/>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 name="Text Placeholder 2">
            <a:extLst>
              <a:ext uri="{FF2B5EF4-FFF2-40B4-BE49-F238E27FC236}">
                <a16:creationId xmlns:a16="http://schemas.microsoft.com/office/drawing/2014/main" id="{87B90E92-FC16-4D00-8727-25ED2277565F}"/>
              </a:ext>
            </a:extLst>
          </p:cNvPr>
          <p:cNvSpPr>
            <a:spLocks noGrp="1"/>
          </p:cNvSpPr>
          <p:nvPr>
            <p:ph type="body" sz="quarter" idx="26" hasCustomPrompt="1"/>
          </p:nvPr>
        </p:nvSpPr>
        <p:spPr>
          <a:xfrm>
            <a:off x="5302523" y="7200086"/>
            <a:ext cx="9499055"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pPr defTabSz="2009687"/>
            <a:r>
              <a:rPr lang="en-AU" sz="1319"/>
              <a:t>OFFICIAL INTERNAL</a:t>
            </a:r>
            <a:endParaRPr lang="en-AU" sz="1319"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520418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3 Small Chart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4E0C829-59FF-4736-A19F-A3AAA3BAAEB3}"/>
              </a:ext>
              <a:ext uri="{C183D7F6-B498-43B3-948B-1728B52AA6E4}">
                <adec:decorative xmlns:adec="http://schemas.microsoft.com/office/drawing/2017/decorative" val="1"/>
              </a:ext>
            </a:extLst>
          </p:cNvPr>
          <p:cNvSpPr/>
          <p:nvPr userDrawn="1"/>
        </p:nvSpPr>
        <p:spPr>
          <a:xfrm>
            <a:off x="12362127" y="274972"/>
            <a:ext cx="7741976" cy="11033590"/>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2009687" rtl="0" eaLnBrk="1" fontAlgn="auto" latinLnBrk="0" hangingPunct="1">
              <a:lnSpc>
                <a:spcPct val="100000"/>
              </a:lnSpc>
              <a:spcBef>
                <a:spcPts val="0"/>
              </a:spcBef>
              <a:spcAft>
                <a:spcPts val="0"/>
              </a:spcAft>
              <a:buClrTx/>
              <a:buSzTx/>
              <a:buFontTx/>
              <a:buNone/>
              <a:tabLst/>
              <a:defRPr/>
            </a:pPr>
            <a:endParaRPr kumimoji="0" lang="en-AU" sz="1969" b="0" i="0" u="none" strike="noStrike" kern="1200" cap="none" spc="0" normalizeH="0" baseline="0" noProof="0" dirty="0">
              <a:ln>
                <a:noFill/>
              </a:ln>
              <a:solidFill>
                <a:prstClr val="black"/>
              </a:solidFill>
              <a:effectLst/>
              <a:uLnTx/>
              <a:uFillTx/>
              <a:latin typeface="Inter"/>
              <a:ea typeface="+mn-ea"/>
              <a:cs typeface="+mn-cs"/>
            </a:endParaRPr>
          </a:p>
        </p:txBody>
      </p:sp>
      <p:sp>
        <p:nvSpPr>
          <p:cNvPr id="2" name="Title 1">
            <a:extLst>
              <a:ext uri="{FF2B5EF4-FFF2-40B4-BE49-F238E27FC236}">
                <a16:creationId xmlns:a16="http://schemas.microsoft.com/office/drawing/2014/main" id="{B5BC4B12-74FE-44B3-B364-484F94AEB7D8}"/>
              </a:ext>
            </a:extLst>
          </p:cNvPr>
          <p:cNvSpPr>
            <a:spLocks noGrp="1"/>
          </p:cNvSpPr>
          <p:nvPr>
            <p:ph type="title" hasCustomPrompt="1"/>
          </p:nvPr>
        </p:nvSpPr>
        <p:spPr>
          <a:xfrm>
            <a:off x="1115114" y="1130496"/>
            <a:ext cx="10622519" cy="912754"/>
          </a:xfrm>
        </p:spPr>
        <p:txBody>
          <a:bodyPr/>
          <a:lstStyle>
            <a:lvl1pPr>
              <a:defRPr/>
            </a:lvl1pPr>
          </a:lstStyle>
          <a:p>
            <a:r>
              <a:rPr lang="en-US" dirty="0"/>
              <a:t>Heading</a:t>
            </a:r>
            <a:endParaRPr lang="en-AU" dirty="0"/>
          </a:p>
        </p:txBody>
      </p:sp>
      <p:sp>
        <p:nvSpPr>
          <p:cNvPr id="15" name="Text Placeholder 14">
            <a:extLst>
              <a:ext uri="{FF2B5EF4-FFF2-40B4-BE49-F238E27FC236}">
                <a16:creationId xmlns:a16="http://schemas.microsoft.com/office/drawing/2014/main" id="{B4E27437-A120-40E8-87DC-99749AB084F5}"/>
              </a:ext>
            </a:extLst>
          </p:cNvPr>
          <p:cNvSpPr>
            <a:spLocks noGrp="1"/>
          </p:cNvSpPr>
          <p:nvPr>
            <p:ph type="body" sz="quarter" idx="15" hasCustomPrompt="1"/>
          </p:nvPr>
        </p:nvSpPr>
        <p:spPr>
          <a:xfrm>
            <a:off x="1115530" y="3644176"/>
            <a:ext cx="10053511" cy="6031507"/>
          </a:xfrm>
        </p:spPr>
        <p:txBody>
          <a:bodyPr/>
          <a:lstStyle>
            <a:lvl1pPr>
              <a:defRPr/>
            </a:lvl1pPr>
          </a:lstStyle>
          <a:p>
            <a:pPr lvl="1"/>
            <a:r>
              <a:rPr lang="en-US" dirty="0"/>
              <a:t>Subheading</a:t>
            </a:r>
            <a:endParaRPr lang="en-AU" dirty="0"/>
          </a:p>
        </p:txBody>
      </p:sp>
      <p:sp>
        <p:nvSpPr>
          <p:cNvPr id="16" name="Chart Placeholder 5">
            <a:extLst>
              <a:ext uri="{FF2B5EF4-FFF2-40B4-BE49-F238E27FC236}">
                <a16:creationId xmlns:a16="http://schemas.microsoft.com/office/drawing/2014/main" id="{30BCD683-A7F6-41FF-A181-3D01B2C402C4}"/>
              </a:ext>
            </a:extLst>
          </p:cNvPr>
          <p:cNvSpPr>
            <a:spLocks noGrp="1"/>
          </p:cNvSpPr>
          <p:nvPr>
            <p:ph type="chart" sz="quarter" idx="27"/>
          </p:nvPr>
        </p:nvSpPr>
        <p:spPr>
          <a:xfrm>
            <a:off x="12930718" y="1150506"/>
            <a:ext cx="2520865" cy="2440923"/>
          </a:xfrm>
        </p:spPr>
        <p:txBody>
          <a:bodyPr anchor="ctr"/>
          <a:lstStyle>
            <a:lvl1pPr algn="ctr">
              <a:defRPr sz="2309" b="0">
                <a:solidFill>
                  <a:schemeClr val="tx1"/>
                </a:solidFill>
                <a:latin typeface="Arial" panose="020B0604020202020204" pitchFamily="34" charset="0"/>
                <a:cs typeface="Arial" panose="020B0604020202020204" pitchFamily="34" charset="0"/>
              </a:defRPr>
            </a:lvl1pPr>
            <a:lvl2pPr>
              <a:defRPr sz="2968"/>
            </a:lvl2pPr>
            <a:lvl3pPr algn="ctr">
              <a:defRPr sz="1649"/>
            </a:lvl3pPr>
          </a:lstStyle>
          <a:p>
            <a:pPr lvl="2"/>
            <a:r>
              <a:rPr lang="en-US" sz="2309" b="0" dirty="0">
                <a:latin typeface="Arial" panose="020B0604020202020204" pitchFamily="34" charset="0"/>
                <a:cs typeface="Arial" panose="020B0604020202020204" pitchFamily="34" charset="0"/>
              </a:rPr>
              <a:t>Click icon to add chart</a:t>
            </a:r>
            <a:endParaRPr lang="en-AU" dirty="0"/>
          </a:p>
        </p:txBody>
      </p:sp>
      <p:sp>
        <p:nvSpPr>
          <p:cNvPr id="14" name="Text Placeholder 14">
            <a:extLst>
              <a:ext uri="{FF2B5EF4-FFF2-40B4-BE49-F238E27FC236}">
                <a16:creationId xmlns:a16="http://schemas.microsoft.com/office/drawing/2014/main" id="{7D60BD29-1B9F-43DF-8CF2-08F5271C89B1}"/>
              </a:ext>
            </a:extLst>
          </p:cNvPr>
          <p:cNvSpPr>
            <a:spLocks noGrp="1"/>
          </p:cNvSpPr>
          <p:nvPr>
            <p:ph type="body" sz="quarter" idx="23" hasCustomPrompt="1"/>
          </p:nvPr>
        </p:nvSpPr>
        <p:spPr>
          <a:xfrm>
            <a:off x="15981515" y="1167340"/>
            <a:ext cx="3572094" cy="2458664"/>
          </a:xfrm>
        </p:spPr>
        <p:txBody>
          <a:bodyPr/>
          <a:lstStyle>
            <a:lvl1pPr>
              <a:defRPr/>
            </a:lvl1pPr>
          </a:lstStyle>
          <a:p>
            <a:pPr lvl="2"/>
            <a:r>
              <a:rPr lang="en-US" dirty="0"/>
              <a:t>Subheading</a:t>
            </a:r>
            <a:endParaRPr lang="en-AU" dirty="0"/>
          </a:p>
        </p:txBody>
      </p:sp>
      <p:sp>
        <p:nvSpPr>
          <p:cNvPr id="6" name="Chart Placeholder 5">
            <a:extLst>
              <a:ext uri="{FF2B5EF4-FFF2-40B4-BE49-F238E27FC236}">
                <a16:creationId xmlns:a16="http://schemas.microsoft.com/office/drawing/2014/main" id="{53F15573-F0E0-442B-BFCC-A94CD10375A3}"/>
              </a:ext>
            </a:extLst>
          </p:cNvPr>
          <p:cNvSpPr>
            <a:spLocks noGrp="1"/>
          </p:cNvSpPr>
          <p:nvPr>
            <p:ph type="chart" sz="quarter" idx="26"/>
          </p:nvPr>
        </p:nvSpPr>
        <p:spPr>
          <a:xfrm>
            <a:off x="12944634" y="4466966"/>
            <a:ext cx="2520865" cy="2440923"/>
          </a:xfrm>
        </p:spPr>
        <p:txBody>
          <a:bodyPr anchor="ctr"/>
          <a:lstStyle>
            <a:lvl1pPr algn="ctr">
              <a:defRPr sz="2309" b="0">
                <a:solidFill>
                  <a:schemeClr val="tx1"/>
                </a:solidFill>
                <a:latin typeface="Arial" panose="020B0604020202020204" pitchFamily="34" charset="0"/>
                <a:cs typeface="Arial" panose="020B0604020202020204" pitchFamily="34" charset="0"/>
              </a:defRPr>
            </a:lvl1pPr>
            <a:lvl2pPr>
              <a:defRPr sz="2968"/>
            </a:lvl2pPr>
            <a:lvl3pPr algn="ctr">
              <a:defRPr sz="1649"/>
            </a:lvl3pPr>
          </a:lstStyle>
          <a:p>
            <a:pPr lvl="2"/>
            <a:r>
              <a:rPr lang="en-US" sz="2309" b="0" dirty="0">
                <a:latin typeface="Arial" panose="020B0604020202020204" pitchFamily="34" charset="0"/>
                <a:cs typeface="Arial" panose="020B0604020202020204" pitchFamily="34" charset="0"/>
              </a:rPr>
              <a:t>Click icon to add chart</a:t>
            </a:r>
            <a:endParaRPr lang="en-AU" dirty="0"/>
          </a:p>
        </p:txBody>
      </p:sp>
      <p:sp>
        <p:nvSpPr>
          <p:cNvPr id="18" name="Text Placeholder 14">
            <a:extLst>
              <a:ext uri="{FF2B5EF4-FFF2-40B4-BE49-F238E27FC236}">
                <a16:creationId xmlns:a16="http://schemas.microsoft.com/office/drawing/2014/main" id="{CB94FAFE-6507-47D3-8A2C-75E2F9ECCFE1}"/>
              </a:ext>
            </a:extLst>
          </p:cNvPr>
          <p:cNvSpPr>
            <a:spLocks noGrp="1"/>
          </p:cNvSpPr>
          <p:nvPr>
            <p:ph type="body" sz="quarter" idx="24" hasCustomPrompt="1"/>
          </p:nvPr>
        </p:nvSpPr>
        <p:spPr>
          <a:xfrm>
            <a:off x="15998287" y="4437899"/>
            <a:ext cx="3572096" cy="2440923"/>
          </a:xfrm>
        </p:spPr>
        <p:txBody>
          <a:bodyPr/>
          <a:lstStyle>
            <a:lvl1pPr>
              <a:defRPr/>
            </a:lvl1pPr>
          </a:lstStyle>
          <a:p>
            <a:pPr lvl="2"/>
            <a:r>
              <a:rPr lang="en-US" dirty="0"/>
              <a:t>Subheading</a:t>
            </a:r>
            <a:endParaRPr lang="en-AU" dirty="0"/>
          </a:p>
        </p:txBody>
      </p:sp>
      <p:sp>
        <p:nvSpPr>
          <p:cNvPr id="22" name="Chart Placeholder 5">
            <a:extLst>
              <a:ext uri="{FF2B5EF4-FFF2-40B4-BE49-F238E27FC236}">
                <a16:creationId xmlns:a16="http://schemas.microsoft.com/office/drawing/2014/main" id="{5A8FC2CF-8E20-4AD7-B2FD-358DDE450116}"/>
              </a:ext>
            </a:extLst>
          </p:cNvPr>
          <p:cNvSpPr>
            <a:spLocks noGrp="1"/>
          </p:cNvSpPr>
          <p:nvPr>
            <p:ph type="chart" sz="quarter" idx="28"/>
          </p:nvPr>
        </p:nvSpPr>
        <p:spPr>
          <a:xfrm>
            <a:off x="12956600" y="7662289"/>
            <a:ext cx="2520865" cy="2440923"/>
          </a:xfrm>
        </p:spPr>
        <p:txBody>
          <a:bodyPr anchor="ctr"/>
          <a:lstStyle>
            <a:lvl1pPr algn="ctr">
              <a:defRPr sz="2309" b="0">
                <a:solidFill>
                  <a:schemeClr val="tx1"/>
                </a:solidFill>
                <a:latin typeface="Arial" panose="020B0604020202020204" pitchFamily="34" charset="0"/>
                <a:cs typeface="Arial" panose="020B0604020202020204" pitchFamily="34" charset="0"/>
              </a:defRPr>
            </a:lvl1pPr>
            <a:lvl2pPr>
              <a:defRPr sz="2968"/>
            </a:lvl2pPr>
            <a:lvl3pPr algn="ctr">
              <a:defRPr sz="1649"/>
            </a:lvl3pPr>
          </a:lstStyle>
          <a:p>
            <a:pPr lvl="2"/>
            <a:r>
              <a:rPr lang="en-US" sz="2309" b="0" dirty="0">
                <a:latin typeface="Arial" panose="020B0604020202020204" pitchFamily="34" charset="0"/>
                <a:cs typeface="Arial" panose="020B0604020202020204" pitchFamily="34" charset="0"/>
              </a:rPr>
              <a:t>Click icon to add chart</a:t>
            </a:r>
            <a:endParaRPr lang="en-AU" dirty="0"/>
          </a:p>
        </p:txBody>
      </p:sp>
      <p:sp>
        <p:nvSpPr>
          <p:cNvPr id="20" name="Text Placeholder 14">
            <a:extLst>
              <a:ext uri="{FF2B5EF4-FFF2-40B4-BE49-F238E27FC236}">
                <a16:creationId xmlns:a16="http://schemas.microsoft.com/office/drawing/2014/main" id="{7E329967-B64C-4476-B927-1E0E76EF4F92}"/>
              </a:ext>
            </a:extLst>
          </p:cNvPr>
          <p:cNvSpPr>
            <a:spLocks noGrp="1"/>
          </p:cNvSpPr>
          <p:nvPr>
            <p:ph type="body" sz="quarter" idx="25" hasCustomPrompt="1"/>
          </p:nvPr>
        </p:nvSpPr>
        <p:spPr>
          <a:xfrm>
            <a:off x="15984062" y="7644547"/>
            <a:ext cx="3569545" cy="2458664"/>
          </a:xfrm>
        </p:spPr>
        <p:txBody>
          <a:bodyPr/>
          <a:lstStyle>
            <a:lvl1pPr>
              <a:defRPr/>
            </a:lvl1pPr>
          </a:lstStyle>
          <a:p>
            <a:pPr lvl="2"/>
            <a:r>
              <a:rPr lang="en-US" dirty="0"/>
              <a:t>Subheading</a:t>
            </a:r>
            <a:endParaRPr lang="en-AU" dirty="0"/>
          </a:p>
        </p:txBody>
      </p:sp>
      <p:sp>
        <p:nvSpPr>
          <p:cNvPr id="4" name="Footer Placeholder 3">
            <a:extLst>
              <a:ext uri="{FF2B5EF4-FFF2-40B4-BE49-F238E27FC236}">
                <a16:creationId xmlns:a16="http://schemas.microsoft.com/office/drawing/2014/main" id="{D36D8CE8-54E5-40D1-AC00-235F52FE5685}"/>
              </a:ext>
            </a:extLst>
          </p:cNvPr>
          <p:cNvSpPr>
            <a:spLocks noGrp="1"/>
          </p:cNvSpPr>
          <p:nvPr>
            <p:ph type="ftr" sz="quarter" idx="11"/>
          </p:nvPr>
        </p:nvSpPr>
        <p:spPr/>
        <p:txBody>
          <a:bodyPr/>
          <a:lstStyle/>
          <a:p>
            <a:pPr defTabSz="2009687"/>
            <a:r>
              <a:rPr lang="en-AU" sz="1319"/>
              <a:t>OFFICIAL INTERNAL</a:t>
            </a:r>
            <a:endParaRPr lang="en-AU" sz="1319" dirty="0"/>
          </a:p>
        </p:txBody>
      </p:sp>
      <p:sp>
        <p:nvSpPr>
          <p:cNvPr id="3" name="Slide Number Placeholder 2">
            <a:extLst>
              <a:ext uri="{FF2B5EF4-FFF2-40B4-BE49-F238E27FC236}">
                <a16:creationId xmlns:a16="http://schemas.microsoft.com/office/drawing/2014/main" id="{190C07D1-DE31-4D1D-919D-1DC9D5655042}"/>
              </a:ext>
            </a:extLst>
          </p:cNvPr>
          <p:cNvSpPr>
            <a:spLocks noGrp="1"/>
          </p:cNvSpPr>
          <p:nvPr>
            <p:ph type="sldNum" sz="quarter" idx="10"/>
          </p:nvPr>
        </p:nvSpPr>
        <p:spPr/>
        <p:txBody>
          <a:body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1232692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_Opt 1">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42EAA47-7A15-4785-92D9-8A4B7883E59A}"/>
              </a:ext>
              <a:ext uri="{C183D7F6-B498-43B3-948B-1728B52AA6E4}">
                <adec:decorative xmlns:adec="http://schemas.microsoft.com/office/drawing/2017/decorative" val="1"/>
              </a:ext>
            </a:extLst>
          </p:cNvPr>
          <p:cNvPicPr>
            <a:picLocks noChangeAspect="1"/>
          </p:cNvPicPr>
          <p:nvPr userDrawn="1"/>
        </p:nvPicPr>
        <p:blipFill rotWithShape="1">
          <a:blip r:embed="rId2"/>
          <a:srcRect b="93477"/>
          <a:stretch/>
        </p:blipFill>
        <p:spPr>
          <a:xfrm>
            <a:off x="2373744" y="2447791"/>
            <a:ext cx="15383734" cy="507933"/>
          </a:xfrm>
          <a:prstGeom prst="rect">
            <a:avLst/>
          </a:prstGeom>
        </p:spPr>
      </p:pic>
      <p:sp>
        <p:nvSpPr>
          <p:cNvPr id="2" name="Title 1"/>
          <p:cNvSpPr>
            <a:spLocks noGrp="1"/>
          </p:cNvSpPr>
          <p:nvPr>
            <p:ph type="title" hasCustomPrompt="1"/>
          </p:nvPr>
        </p:nvSpPr>
        <p:spPr>
          <a:xfrm>
            <a:off x="2356258" y="1130494"/>
            <a:ext cx="15377670" cy="664476"/>
          </a:xfrm>
        </p:spPr>
        <p:txBody>
          <a:bodyPr/>
          <a:lstStyle>
            <a:lvl1pPr>
              <a:lnSpc>
                <a:spcPts val="3910"/>
              </a:lnSpc>
              <a:spcAft>
                <a:spcPts val="1954"/>
              </a:spcAft>
              <a:defRPr sz="3351" spc="0" baseline="0">
                <a:solidFill>
                  <a:schemeClr val="bg1"/>
                </a:solidFill>
              </a:defRPr>
            </a:lvl1pPr>
          </a:lstStyle>
          <a:p>
            <a:r>
              <a:rPr lang="en-US" noProof="0" dirty="0"/>
              <a:t>Heading</a:t>
            </a:r>
            <a:endParaRPr lang="en-AU" noProof="0" dirty="0"/>
          </a:p>
        </p:txBody>
      </p:sp>
      <p:sp>
        <p:nvSpPr>
          <p:cNvPr id="7" name="Picture Placeholder 6">
            <a:extLst>
              <a:ext uri="{FF2B5EF4-FFF2-40B4-BE49-F238E27FC236}">
                <a16:creationId xmlns:a16="http://schemas.microsoft.com/office/drawing/2014/main" id="{E0F99690-DE2D-4B8C-B62A-F172CEEC6B12}"/>
              </a:ext>
            </a:extLst>
          </p:cNvPr>
          <p:cNvSpPr>
            <a:spLocks noGrp="1"/>
          </p:cNvSpPr>
          <p:nvPr>
            <p:ph type="pic" sz="quarter" idx="13" hasCustomPrompt="1"/>
          </p:nvPr>
        </p:nvSpPr>
        <p:spPr>
          <a:xfrm>
            <a:off x="2373743" y="2955720"/>
            <a:ext cx="15359703" cy="7786412"/>
          </a:xfrm>
          <a:solidFill>
            <a:srgbClr val="112347"/>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r>
              <a:rPr lang="en-US" dirty="0"/>
              <a:t>Click icon to add picture</a:t>
            </a:r>
            <a:br>
              <a:rPr lang="en-US" dirty="0"/>
            </a:br>
            <a:br>
              <a:rPr lang="en-US" dirty="0"/>
            </a:br>
            <a:br>
              <a:rPr lang="en-US" dirty="0"/>
            </a:br>
            <a:r>
              <a:rPr lang="en-US" dirty="0"/>
              <a:t>Image ratio: 16:9</a:t>
            </a:r>
            <a:br>
              <a:rPr lang="en-US" dirty="0"/>
            </a:br>
            <a:r>
              <a:rPr lang="en-US" dirty="0"/>
              <a:t>Size: 1920 x 1080 pixels</a:t>
            </a:r>
            <a:endParaRPr lang="en-AU" dirty="0"/>
          </a:p>
        </p:txBody>
      </p:sp>
      <p:sp>
        <p:nvSpPr>
          <p:cNvPr id="14" name="Slide Number Placeholder 13"/>
          <p:cNvSpPr>
            <a:spLocks noGrp="1"/>
          </p:cNvSpPr>
          <p:nvPr>
            <p:ph type="sldNum" sz="quarter" idx="12"/>
          </p:nvPr>
        </p:nvSpPr>
        <p:spPr>
          <a:xfrm>
            <a:off x="17919483" y="10485613"/>
            <a:ext cx="1035570" cy="356200"/>
          </a:xfrm>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713105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_Opt 2">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44F4C8-0443-4CF0-9974-87320C7EAD0B}"/>
              </a:ext>
              <a:ext uri="{C183D7F6-B498-43B3-948B-1728B52AA6E4}">
                <adec:decorative xmlns:adec="http://schemas.microsoft.com/office/drawing/2017/decorative" val="1"/>
              </a:ext>
            </a:extLst>
          </p:cNvPr>
          <p:cNvPicPr>
            <a:picLocks noChangeAspect="1"/>
          </p:cNvPicPr>
          <p:nvPr userDrawn="1"/>
        </p:nvPicPr>
        <p:blipFill rotWithShape="1">
          <a:blip r:embed="rId2"/>
          <a:srcRect r="20059" b="94635"/>
          <a:stretch/>
        </p:blipFill>
        <p:spPr>
          <a:xfrm>
            <a:off x="7806139" y="2020204"/>
            <a:ext cx="12298808" cy="417765"/>
          </a:xfrm>
          <a:prstGeom prst="rect">
            <a:avLst/>
          </a:prstGeom>
        </p:spPr>
      </p:pic>
      <p:sp>
        <p:nvSpPr>
          <p:cNvPr id="2" name="Title 1"/>
          <p:cNvSpPr>
            <a:spLocks noGrp="1"/>
          </p:cNvSpPr>
          <p:nvPr>
            <p:ph type="title" hasCustomPrompt="1"/>
          </p:nvPr>
        </p:nvSpPr>
        <p:spPr>
          <a:xfrm>
            <a:off x="1122296" y="2437969"/>
            <a:ext cx="5953720" cy="1178417"/>
          </a:xfrm>
        </p:spPr>
        <p:txBody>
          <a:bodyPr/>
          <a:lstStyle>
            <a:lvl1pPr>
              <a:lnSpc>
                <a:spcPts val="3910"/>
              </a:lnSpc>
              <a:spcAft>
                <a:spcPts val="1954"/>
              </a:spcAft>
              <a:defRPr sz="3351" spc="0" baseline="0">
                <a:solidFill>
                  <a:schemeClr val="bg1"/>
                </a:solidFill>
              </a:defRPr>
            </a:lvl1pPr>
          </a:lstStyle>
          <a:p>
            <a:r>
              <a:rPr lang="en-US" noProof="0" dirty="0"/>
              <a:t>Heading</a:t>
            </a:r>
            <a:endParaRPr lang="en-AU" noProof="0" dirty="0"/>
          </a:p>
        </p:txBody>
      </p:sp>
      <p:sp>
        <p:nvSpPr>
          <p:cNvPr id="7" name="Picture Placeholder 6">
            <a:extLst>
              <a:ext uri="{FF2B5EF4-FFF2-40B4-BE49-F238E27FC236}">
                <a16:creationId xmlns:a16="http://schemas.microsoft.com/office/drawing/2014/main" id="{E0F99690-DE2D-4B8C-B62A-F172CEEC6B12}"/>
              </a:ext>
            </a:extLst>
          </p:cNvPr>
          <p:cNvSpPr>
            <a:spLocks noGrp="1"/>
          </p:cNvSpPr>
          <p:nvPr>
            <p:ph type="pic" sz="quarter" idx="13" hasCustomPrompt="1"/>
          </p:nvPr>
        </p:nvSpPr>
        <p:spPr>
          <a:xfrm>
            <a:off x="7805291" y="2437967"/>
            <a:ext cx="12298808" cy="8871384"/>
          </a:xfrm>
          <a:solidFill>
            <a:srgbClr val="112347"/>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r>
              <a:rPr lang="en-US" dirty="0"/>
              <a:t>Click icon to add picture</a:t>
            </a:r>
            <a:br>
              <a:rPr lang="en-US" dirty="0"/>
            </a:br>
            <a:br>
              <a:rPr lang="en-US" dirty="0"/>
            </a:br>
            <a:br>
              <a:rPr lang="en-US" dirty="0"/>
            </a:br>
            <a:r>
              <a:rPr lang="en-US" dirty="0"/>
              <a:t>Image ratio: 16:9</a:t>
            </a:r>
            <a:br>
              <a:rPr lang="en-US" dirty="0"/>
            </a:br>
            <a:r>
              <a:rPr lang="en-US" dirty="0"/>
              <a:t>Size: 1920 x 1080 pixels</a:t>
            </a:r>
            <a:endParaRPr lang="en-AU" dirty="0"/>
          </a:p>
        </p:txBody>
      </p:sp>
      <p:sp>
        <p:nvSpPr>
          <p:cNvPr id="6" name="Footer Placeholder 19">
            <a:extLst>
              <a:ext uri="{FF2B5EF4-FFF2-40B4-BE49-F238E27FC236}">
                <a16:creationId xmlns:a16="http://schemas.microsoft.com/office/drawing/2014/main" id="{1D9788D7-976E-4476-BD89-8B698F567975}"/>
              </a:ext>
            </a:extLst>
          </p:cNvPr>
          <p:cNvSpPr>
            <a:spLocks noGrp="1"/>
          </p:cNvSpPr>
          <p:nvPr>
            <p:ph type="ftr" sz="quarter" idx="18"/>
          </p:nvPr>
        </p:nvSpPr>
        <p:spPr>
          <a:xfrm>
            <a:off x="1115532" y="10485614"/>
            <a:ext cx="6443017" cy="356200"/>
          </a:xfrm>
        </p:spPr>
        <p:txBody>
          <a:bodyPr/>
          <a:lstStyle>
            <a:lvl1pPr>
              <a:defRPr>
                <a:solidFill>
                  <a:schemeClr val="bg1"/>
                </a:solidFill>
              </a:defRPr>
            </a:lvl1pPr>
          </a:lstStyle>
          <a:p>
            <a:pPr defTabSz="2009687"/>
            <a:r>
              <a:rPr lang="en-AU"/>
              <a:t>OFFICIAL INTERNAL</a:t>
            </a:r>
            <a:endParaRPr lang="en-AU" dirty="0"/>
          </a:p>
        </p:txBody>
      </p:sp>
      <p:sp>
        <p:nvSpPr>
          <p:cNvPr id="9" name="Slide Number Placeholder 8">
            <a:extLst>
              <a:ext uri="{FF2B5EF4-FFF2-40B4-BE49-F238E27FC236}">
                <a16:creationId xmlns:a16="http://schemas.microsoft.com/office/drawing/2014/main" id="{CE3C46A5-254F-4ABF-8AA4-B14F09554882}"/>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3474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_Opt 3">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32B631-3C6F-4A3A-8B31-C7AAE1085B77}"/>
              </a:ext>
              <a:ext uri="{C183D7F6-B498-43B3-948B-1728B52AA6E4}">
                <adec:decorative xmlns:adec="http://schemas.microsoft.com/office/drawing/2017/decorative" val="1"/>
              </a:ext>
            </a:extLst>
          </p:cNvPr>
          <p:cNvPicPr>
            <a:picLocks noChangeAspect="1"/>
          </p:cNvPicPr>
          <p:nvPr userDrawn="1"/>
        </p:nvPicPr>
        <p:blipFill rotWithShape="1">
          <a:blip r:embed="rId2"/>
          <a:srcRect l="17476" b="94635"/>
          <a:stretch/>
        </p:blipFill>
        <p:spPr>
          <a:xfrm>
            <a:off x="37536" y="2020203"/>
            <a:ext cx="12695289" cy="417763"/>
          </a:xfrm>
          <a:prstGeom prst="rect">
            <a:avLst/>
          </a:prstGeom>
        </p:spPr>
      </p:pic>
      <p:sp>
        <p:nvSpPr>
          <p:cNvPr id="2" name="Title 1"/>
          <p:cNvSpPr>
            <a:spLocks noGrp="1"/>
          </p:cNvSpPr>
          <p:nvPr>
            <p:ph type="title" hasCustomPrompt="1"/>
          </p:nvPr>
        </p:nvSpPr>
        <p:spPr>
          <a:xfrm>
            <a:off x="13817748" y="5340240"/>
            <a:ext cx="5863462" cy="1178417"/>
          </a:xfrm>
        </p:spPr>
        <p:txBody>
          <a:bodyPr/>
          <a:lstStyle>
            <a:lvl1pPr>
              <a:lnSpc>
                <a:spcPts val="3910"/>
              </a:lnSpc>
              <a:spcAft>
                <a:spcPts val="1954"/>
              </a:spcAft>
              <a:defRPr sz="3351" spc="0" baseline="0">
                <a:solidFill>
                  <a:schemeClr val="bg1"/>
                </a:solidFill>
              </a:defRPr>
            </a:lvl1pPr>
          </a:lstStyle>
          <a:p>
            <a:r>
              <a:rPr lang="en-US" noProof="0" dirty="0"/>
              <a:t>Heading</a:t>
            </a:r>
            <a:endParaRPr lang="en-AU" noProof="0" dirty="0"/>
          </a:p>
        </p:txBody>
      </p:sp>
      <p:sp>
        <p:nvSpPr>
          <p:cNvPr id="7" name="Picture Placeholder 6">
            <a:extLst>
              <a:ext uri="{FF2B5EF4-FFF2-40B4-BE49-F238E27FC236}">
                <a16:creationId xmlns:a16="http://schemas.microsoft.com/office/drawing/2014/main" id="{E0F99690-DE2D-4B8C-B62A-F172CEEC6B12}"/>
              </a:ext>
            </a:extLst>
          </p:cNvPr>
          <p:cNvSpPr>
            <a:spLocks noGrp="1"/>
          </p:cNvSpPr>
          <p:nvPr>
            <p:ph type="pic" sz="quarter" idx="13" hasCustomPrompt="1"/>
          </p:nvPr>
        </p:nvSpPr>
        <p:spPr>
          <a:xfrm>
            <a:off x="0" y="2437967"/>
            <a:ext cx="12695287" cy="8871384"/>
          </a:xfrm>
          <a:solidFill>
            <a:srgbClr val="112347"/>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r>
              <a:rPr lang="en-US" dirty="0"/>
              <a:t>Click icon to add picture</a:t>
            </a:r>
            <a:br>
              <a:rPr lang="en-US" dirty="0"/>
            </a:br>
            <a:br>
              <a:rPr lang="en-US" dirty="0"/>
            </a:br>
            <a:br>
              <a:rPr lang="en-US" dirty="0"/>
            </a:br>
            <a:br>
              <a:rPr lang="en-US" dirty="0"/>
            </a:br>
            <a:r>
              <a:rPr lang="en-US" dirty="0"/>
              <a:t>Image ratio: 16:9</a:t>
            </a:r>
            <a:br>
              <a:rPr lang="en-US" dirty="0"/>
            </a:br>
            <a:r>
              <a:rPr lang="en-US" dirty="0"/>
              <a:t>Size: 1920 x 1080 pixels</a:t>
            </a:r>
            <a:endParaRPr lang="en-AU" dirty="0"/>
          </a:p>
        </p:txBody>
      </p:sp>
      <p:sp>
        <p:nvSpPr>
          <p:cNvPr id="8" name="Slide Number Placeholder 7">
            <a:extLst>
              <a:ext uri="{FF2B5EF4-FFF2-40B4-BE49-F238E27FC236}">
                <a16:creationId xmlns:a16="http://schemas.microsoft.com/office/drawing/2014/main" id="{DD381538-755B-405C-A981-F141FF656472}"/>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2350505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Phone">
    <p:bg>
      <p:bgPr>
        <a:solidFill>
          <a:schemeClr val="accent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EC780A3-181C-49AF-A0EF-5A1C3F38577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75081" y="1518377"/>
            <a:ext cx="5916588" cy="8791758"/>
          </a:xfrm>
          <a:prstGeom prst="rect">
            <a:avLst/>
          </a:prstGeom>
        </p:spPr>
      </p:pic>
      <p:cxnSp>
        <p:nvCxnSpPr>
          <p:cNvPr id="6" name="Straight Connector 5">
            <a:extLst>
              <a:ext uri="{FF2B5EF4-FFF2-40B4-BE49-F238E27FC236}">
                <a16:creationId xmlns:a16="http://schemas.microsoft.com/office/drawing/2014/main" id="{30A83BFA-C96A-4C75-AB26-75C0AA1D992D}"/>
              </a:ext>
              <a:ext uri="{C183D7F6-B498-43B3-948B-1728B52AA6E4}">
                <adec:decorative xmlns:adec="http://schemas.microsoft.com/office/drawing/2017/decorative" val="1"/>
              </a:ext>
            </a:extLst>
          </p:cNvPr>
          <p:cNvCxnSpPr>
            <a:cxnSpLocks/>
          </p:cNvCxnSpPr>
          <p:nvPr userDrawn="1"/>
        </p:nvCxnSpPr>
        <p:spPr>
          <a:xfrm>
            <a:off x="11818541" y="7139178"/>
            <a:ext cx="717003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274FC9-4238-49BF-807F-9E6AC5741744}"/>
              </a:ext>
              <a:ext uri="{C183D7F6-B498-43B3-948B-1728B52AA6E4}">
                <adec:decorative xmlns:adec="http://schemas.microsoft.com/office/drawing/2017/decorative" val="1"/>
              </a:ext>
            </a:extLst>
          </p:cNvPr>
          <p:cNvCxnSpPr>
            <a:cxnSpLocks/>
          </p:cNvCxnSpPr>
          <p:nvPr userDrawn="1"/>
        </p:nvCxnSpPr>
        <p:spPr>
          <a:xfrm>
            <a:off x="1125951" y="2609402"/>
            <a:ext cx="70102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56FAB17C-5E53-48F5-B2BB-01892F1EB032}"/>
              </a:ext>
            </a:extLst>
          </p:cNvPr>
          <p:cNvSpPr>
            <a:spLocks noGrp="1"/>
          </p:cNvSpPr>
          <p:nvPr>
            <p:ph type="body" sz="quarter" idx="21" hasCustomPrompt="1"/>
          </p:nvPr>
        </p:nvSpPr>
        <p:spPr>
          <a:xfrm>
            <a:off x="1142484" y="3276402"/>
            <a:ext cx="5347421" cy="3019061"/>
          </a:xfrm>
        </p:spPr>
        <p:txBody>
          <a:bodyPr anchor="t" anchorCtr="0"/>
          <a:lstStyle>
            <a:lvl1pPr algn="l">
              <a:defRPr lang="en-US" dirty="0" smtClean="0">
                <a:solidFill>
                  <a:schemeClr val="bg1"/>
                </a:solidFill>
              </a:defRPr>
            </a:lvl1pPr>
            <a:lvl2pPr algn="l">
              <a:defRPr lang="en-US" dirty="0" smtClean="0">
                <a:solidFill>
                  <a:schemeClr val="bg1"/>
                </a:solidFill>
              </a:defRPr>
            </a:lvl2pPr>
            <a:lvl3pPr algn="l">
              <a:defRPr lang="en-US" dirty="0" smtClean="0">
                <a:solidFill>
                  <a:schemeClr val="bg1"/>
                </a:solidFill>
              </a:defRPr>
            </a:lvl3pPr>
            <a:lvl4pPr algn="l">
              <a:defRPr lang="en-US" dirty="0" smtClean="0">
                <a:solidFill>
                  <a:schemeClr val="bg1"/>
                </a:solidFill>
              </a:defRPr>
            </a:lvl4pPr>
            <a:lvl5pPr algn="l">
              <a:defRPr lang="en-AU" dirty="0">
                <a:solidFill>
                  <a:schemeClr val="bg1"/>
                </a:solidFill>
              </a:defRPr>
            </a:lvl5pPr>
          </a:lstStyle>
          <a:p>
            <a:pPr lvl="0"/>
            <a:r>
              <a:rPr lang="en-US" dirty="0"/>
              <a:t>Heading</a:t>
            </a:r>
          </a:p>
          <a:p>
            <a:pPr lvl="1"/>
            <a:r>
              <a:rPr lang="en-US" dirty="0"/>
              <a:t>Subheading</a:t>
            </a:r>
            <a:endParaRPr lang="en-AU" dirty="0"/>
          </a:p>
        </p:txBody>
      </p:sp>
      <p:sp>
        <p:nvSpPr>
          <p:cNvPr id="24" name="Picture Placeholder 6">
            <a:extLst>
              <a:ext uri="{FF2B5EF4-FFF2-40B4-BE49-F238E27FC236}">
                <a16:creationId xmlns:a16="http://schemas.microsoft.com/office/drawing/2014/main" id="{49F74E02-3F27-450D-9460-62A6443B5E42}"/>
              </a:ext>
            </a:extLst>
          </p:cNvPr>
          <p:cNvSpPr>
            <a:spLocks noGrp="1" noChangeAspect="1"/>
          </p:cNvSpPr>
          <p:nvPr>
            <p:ph type="pic" sz="quarter" idx="13" hasCustomPrompt="1"/>
          </p:nvPr>
        </p:nvSpPr>
        <p:spPr>
          <a:xfrm>
            <a:off x="8030255" y="1801425"/>
            <a:ext cx="3987206" cy="7791438"/>
          </a:xfrm>
          <a:custGeom>
            <a:avLst/>
            <a:gdLst>
              <a:gd name="connsiteX0" fmla="*/ 0 w 4330460"/>
              <a:gd name="connsiteY0" fmla="*/ 435731 h 9420045"/>
              <a:gd name="connsiteX1" fmla="*/ 435731 w 4330460"/>
              <a:gd name="connsiteY1" fmla="*/ 0 h 9420045"/>
              <a:gd name="connsiteX2" fmla="*/ 3894729 w 4330460"/>
              <a:gd name="connsiteY2" fmla="*/ 0 h 9420045"/>
              <a:gd name="connsiteX3" fmla="*/ 4330460 w 4330460"/>
              <a:gd name="connsiteY3" fmla="*/ 435731 h 9420045"/>
              <a:gd name="connsiteX4" fmla="*/ 4330460 w 4330460"/>
              <a:gd name="connsiteY4" fmla="*/ 8984314 h 9420045"/>
              <a:gd name="connsiteX5" fmla="*/ 3894729 w 4330460"/>
              <a:gd name="connsiteY5" fmla="*/ 9420045 h 9420045"/>
              <a:gd name="connsiteX6" fmla="*/ 435731 w 4330460"/>
              <a:gd name="connsiteY6" fmla="*/ 9420045 h 9420045"/>
              <a:gd name="connsiteX7" fmla="*/ 0 w 4330460"/>
              <a:gd name="connsiteY7" fmla="*/ 8984314 h 9420045"/>
              <a:gd name="connsiteX8" fmla="*/ 0 w 4330460"/>
              <a:gd name="connsiteY8" fmla="*/ 435731 h 9420045"/>
              <a:gd name="connsiteX0" fmla="*/ 0 w 4330460"/>
              <a:gd name="connsiteY0" fmla="*/ 437321 h 9421635"/>
              <a:gd name="connsiteX1" fmla="*/ 435731 w 4330460"/>
              <a:gd name="connsiteY1" fmla="*/ 1590 h 9421635"/>
              <a:gd name="connsiteX2" fmla="*/ 950123 w 4330460"/>
              <a:gd name="connsiteY2" fmla="*/ 0 h 9421635"/>
              <a:gd name="connsiteX3" fmla="*/ 3894729 w 4330460"/>
              <a:gd name="connsiteY3" fmla="*/ 1590 h 9421635"/>
              <a:gd name="connsiteX4" fmla="*/ 4330460 w 4330460"/>
              <a:gd name="connsiteY4" fmla="*/ 437321 h 9421635"/>
              <a:gd name="connsiteX5" fmla="*/ 4330460 w 4330460"/>
              <a:gd name="connsiteY5" fmla="*/ 8985904 h 9421635"/>
              <a:gd name="connsiteX6" fmla="*/ 3894729 w 4330460"/>
              <a:gd name="connsiteY6" fmla="*/ 9421635 h 9421635"/>
              <a:gd name="connsiteX7" fmla="*/ 435731 w 4330460"/>
              <a:gd name="connsiteY7" fmla="*/ 9421635 h 9421635"/>
              <a:gd name="connsiteX8" fmla="*/ 0 w 4330460"/>
              <a:gd name="connsiteY8" fmla="*/ 8985904 h 9421635"/>
              <a:gd name="connsiteX9" fmla="*/ 0 w 4330460"/>
              <a:gd name="connsiteY9" fmla="*/ 437321 h 9421635"/>
              <a:gd name="connsiteX0" fmla="*/ 0 w 4330460"/>
              <a:gd name="connsiteY0" fmla="*/ 440907 h 9425221"/>
              <a:gd name="connsiteX1" fmla="*/ 435731 w 4330460"/>
              <a:gd name="connsiteY1" fmla="*/ 5176 h 9425221"/>
              <a:gd name="connsiteX2" fmla="*/ 950123 w 4330460"/>
              <a:gd name="connsiteY2" fmla="*/ 3586 h 9425221"/>
              <a:gd name="connsiteX3" fmla="*/ 3388523 w 4330460"/>
              <a:gd name="connsiteY3" fmla="*/ 0 h 9425221"/>
              <a:gd name="connsiteX4" fmla="*/ 3894729 w 4330460"/>
              <a:gd name="connsiteY4" fmla="*/ 5176 h 9425221"/>
              <a:gd name="connsiteX5" fmla="*/ 4330460 w 4330460"/>
              <a:gd name="connsiteY5" fmla="*/ 440907 h 9425221"/>
              <a:gd name="connsiteX6" fmla="*/ 4330460 w 4330460"/>
              <a:gd name="connsiteY6" fmla="*/ 8989490 h 9425221"/>
              <a:gd name="connsiteX7" fmla="*/ 3894729 w 4330460"/>
              <a:gd name="connsiteY7" fmla="*/ 9425221 h 9425221"/>
              <a:gd name="connsiteX8" fmla="*/ 435731 w 4330460"/>
              <a:gd name="connsiteY8" fmla="*/ 9425221 h 9425221"/>
              <a:gd name="connsiteX9" fmla="*/ 0 w 4330460"/>
              <a:gd name="connsiteY9" fmla="*/ 8989490 h 9425221"/>
              <a:gd name="connsiteX10" fmla="*/ 0 w 4330460"/>
              <a:gd name="connsiteY10"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3388523 w 4330460"/>
              <a:gd name="connsiteY3" fmla="*/ 0 h 9425221"/>
              <a:gd name="connsiteX4" fmla="*/ 3894729 w 4330460"/>
              <a:gd name="connsiteY4" fmla="*/ 5176 h 9425221"/>
              <a:gd name="connsiteX5" fmla="*/ 4330460 w 4330460"/>
              <a:gd name="connsiteY5" fmla="*/ 440907 h 9425221"/>
              <a:gd name="connsiteX6" fmla="*/ 4330460 w 4330460"/>
              <a:gd name="connsiteY6" fmla="*/ 8989490 h 9425221"/>
              <a:gd name="connsiteX7" fmla="*/ 3894729 w 4330460"/>
              <a:gd name="connsiteY7" fmla="*/ 9425221 h 9425221"/>
              <a:gd name="connsiteX8" fmla="*/ 435731 w 4330460"/>
              <a:gd name="connsiteY8" fmla="*/ 9425221 h 9425221"/>
              <a:gd name="connsiteX9" fmla="*/ 0 w 4330460"/>
              <a:gd name="connsiteY9" fmla="*/ 8989490 h 9425221"/>
              <a:gd name="connsiteX10" fmla="*/ 0 w 4330460"/>
              <a:gd name="connsiteY10"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3388523 w 4330460"/>
              <a:gd name="connsiteY3" fmla="*/ 0 h 9425221"/>
              <a:gd name="connsiteX4" fmla="*/ 3894729 w 4330460"/>
              <a:gd name="connsiteY4" fmla="*/ 5176 h 9425221"/>
              <a:gd name="connsiteX5" fmla="*/ 4330460 w 4330460"/>
              <a:gd name="connsiteY5" fmla="*/ 440907 h 9425221"/>
              <a:gd name="connsiteX6" fmla="*/ 4330460 w 4330460"/>
              <a:gd name="connsiteY6" fmla="*/ 8989490 h 9425221"/>
              <a:gd name="connsiteX7" fmla="*/ 3894729 w 4330460"/>
              <a:gd name="connsiteY7" fmla="*/ 9425221 h 9425221"/>
              <a:gd name="connsiteX8" fmla="*/ 435731 w 4330460"/>
              <a:gd name="connsiteY8" fmla="*/ 9425221 h 9425221"/>
              <a:gd name="connsiteX9" fmla="*/ 0 w 4330460"/>
              <a:gd name="connsiteY9" fmla="*/ 8989490 h 9425221"/>
              <a:gd name="connsiteX10" fmla="*/ 0 w 4330460"/>
              <a:gd name="connsiteY10"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430631 w 4330460"/>
              <a:gd name="connsiteY3" fmla="*/ 43031 h 9425221"/>
              <a:gd name="connsiteX4" fmla="*/ 3388523 w 4330460"/>
              <a:gd name="connsiteY4" fmla="*/ 0 h 9425221"/>
              <a:gd name="connsiteX5" fmla="*/ 3894729 w 4330460"/>
              <a:gd name="connsiteY5" fmla="*/ 5176 h 9425221"/>
              <a:gd name="connsiteX6" fmla="*/ 4330460 w 4330460"/>
              <a:gd name="connsiteY6" fmla="*/ 440907 h 9425221"/>
              <a:gd name="connsiteX7" fmla="*/ 4330460 w 4330460"/>
              <a:gd name="connsiteY7" fmla="*/ 8989490 h 9425221"/>
              <a:gd name="connsiteX8" fmla="*/ 3894729 w 4330460"/>
              <a:gd name="connsiteY8" fmla="*/ 9425221 h 9425221"/>
              <a:gd name="connsiteX9" fmla="*/ 435731 w 4330460"/>
              <a:gd name="connsiteY9" fmla="*/ 9425221 h 9425221"/>
              <a:gd name="connsiteX10" fmla="*/ 0 w 4330460"/>
              <a:gd name="connsiteY10" fmla="*/ 8989490 h 9425221"/>
              <a:gd name="connsiteX11" fmla="*/ 0 w 4330460"/>
              <a:gd name="connsiteY11"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075629 w 4330460"/>
              <a:gd name="connsiteY3" fmla="*/ 301214 h 9425221"/>
              <a:gd name="connsiteX4" fmla="*/ 3388523 w 4330460"/>
              <a:gd name="connsiteY4" fmla="*/ 0 h 9425221"/>
              <a:gd name="connsiteX5" fmla="*/ 3894729 w 4330460"/>
              <a:gd name="connsiteY5" fmla="*/ 5176 h 9425221"/>
              <a:gd name="connsiteX6" fmla="*/ 4330460 w 4330460"/>
              <a:gd name="connsiteY6" fmla="*/ 440907 h 9425221"/>
              <a:gd name="connsiteX7" fmla="*/ 4330460 w 4330460"/>
              <a:gd name="connsiteY7" fmla="*/ 8989490 h 9425221"/>
              <a:gd name="connsiteX8" fmla="*/ 3894729 w 4330460"/>
              <a:gd name="connsiteY8" fmla="*/ 9425221 h 9425221"/>
              <a:gd name="connsiteX9" fmla="*/ 435731 w 4330460"/>
              <a:gd name="connsiteY9" fmla="*/ 9425221 h 9425221"/>
              <a:gd name="connsiteX10" fmla="*/ 0 w 4330460"/>
              <a:gd name="connsiteY10" fmla="*/ 8989490 h 9425221"/>
              <a:gd name="connsiteX11" fmla="*/ 0 w 4330460"/>
              <a:gd name="connsiteY11" fmla="*/ 440907 h 9425221"/>
              <a:gd name="connsiteX0" fmla="*/ 0 w 4330460"/>
              <a:gd name="connsiteY0" fmla="*/ 441438 h 9425752"/>
              <a:gd name="connsiteX1" fmla="*/ 435731 w 4330460"/>
              <a:gd name="connsiteY1" fmla="*/ 5707 h 9425752"/>
              <a:gd name="connsiteX2" fmla="*/ 950123 w 4330460"/>
              <a:gd name="connsiteY2" fmla="*/ 4117 h 9425752"/>
              <a:gd name="connsiteX3" fmla="*/ 1075629 w 4330460"/>
              <a:gd name="connsiteY3" fmla="*/ 301745 h 9425752"/>
              <a:gd name="connsiteX4" fmla="*/ 3388523 w 4330460"/>
              <a:gd name="connsiteY4" fmla="*/ 531 h 9425752"/>
              <a:gd name="connsiteX5" fmla="*/ 3894729 w 4330460"/>
              <a:gd name="connsiteY5" fmla="*/ 5707 h 9425752"/>
              <a:gd name="connsiteX6" fmla="*/ 4330460 w 4330460"/>
              <a:gd name="connsiteY6" fmla="*/ 441438 h 9425752"/>
              <a:gd name="connsiteX7" fmla="*/ 4330460 w 4330460"/>
              <a:gd name="connsiteY7" fmla="*/ 8990021 h 9425752"/>
              <a:gd name="connsiteX8" fmla="*/ 3894729 w 4330460"/>
              <a:gd name="connsiteY8" fmla="*/ 9425752 h 9425752"/>
              <a:gd name="connsiteX9" fmla="*/ 435731 w 4330460"/>
              <a:gd name="connsiteY9" fmla="*/ 9425752 h 9425752"/>
              <a:gd name="connsiteX10" fmla="*/ 0 w 4330460"/>
              <a:gd name="connsiteY10" fmla="*/ 8990021 h 9425752"/>
              <a:gd name="connsiteX11" fmla="*/ 0 w 4330460"/>
              <a:gd name="connsiteY11" fmla="*/ 441438 h 9425752"/>
              <a:gd name="connsiteX0" fmla="*/ 0 w 4330460"/>
              <a:gd name="connsiteY0" fmla="*/ 440907 h 9425221"/>
              <a:gd name="connsiteX1" fmla="*/ 435731 w 4330460"/>
              <a:gd name="connsiteY1" fmla="*/ 5176 h 9425221"/>
              <a:gd name="connsiteX2" fmla="*/ 950123 w 4330460"/>
              <a:gd name="connsiteY2" fmla="*/ 3586 h 9425221"/>
              <a:gd name="connsiteX3" fmla="*/ 1075629 w 4330460"/>
              <a:gd name="connsiteY3" fmla="*/ 301214 h 9425221"/>
              <a:gd name="connsiteX4" fmla="*/ 2918772 w 4330460"/>
              <a:gd name="connsiteY4" fmla="*/ 46616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075629 w 4330460"/>
              <a:gd name="connsiteY3" fmla="*/ 301214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3586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72979 w 4330460"/>
              <a:gd name="connsiteY4" fmla="*/ 314396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8544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64055 w 4330460"/>
              <a:gd name="connsiteY3" fmla="*/ 11478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64055 w 4330460"/>
              <a:gd name="connsiteY3" fmla="*/ 11478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448344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2462 w 4330460"/>
              <a:gd name="connsiteY6" fmla="*/ 264668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2462 w 4330460"/>
              <a:gd name="connsiteY6" fmla="*/ 264668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13144 w 4330460"/>
              <a:gd name="connsiteY6" fmla="*/ 268941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42 h 9420956"/>
              <a:gd name="connsiteX1" fmla="*/ 435731 w 4330460"/>
              <a:gd name="connsiteY1" fmla="*/ 911 h 9420956"/>
              <a:gd name="connsiteX2" fmla="*/ 923958 w 4330460"/>
              <a:gd name="connsiteY2" fmla="*/ 2142 h 9420956"/>
              <a:gd name="connsiteX3" fmla="*/ 959783 w 4330460"/>
              <a:gd name="connsiteY3" fmla="*/ 125473 h 9420956"/>
              <a:gd name="connsiteX4" fmla="*/ 1014669 w 4330460"/>
              <a:gd name="connsiteY4" fmla="*/ 239575 h 9420956"/>
              <a:gd name="connsiteX5" fmla="*/ 1153224 w 4330460"/>
              <a:gd name="connsiteY5" fmla="*/ 341175 h 9420956"/>
              <a:gd name="connsiteX6" fmla="*/ 3308871 w 4330460"/>
              <a:gd name="connsiteY6" fmla="*/ 268949 h 9420956"/>
              <a:gd name="connsiteX7" fmla="*/ 3450480 w 4330460"/>
              <a:gd name="connsiteY7" fmla="*/ 8 h 9420956"/>
              <a:gd name="connsiteX8" fmla="*/ 3894729 w 4330460"/>
              <a:gd name="connsiteY8" fmla="*/ 911 h 9420956"/>
              <a:gd name="connsiteX9" fmla="*/ 4330460 w 4330460"/>
              <a:gd name="connsiteY9" fmla="*/ 436642 h 9420956"/>
              <a:gd name="connsiteX10" fmla="*/ 4330460 w 4330460"/>
              <a:gd name="connsiteY10" fmla="*/ 8985225 h 9420956"/>
              <a:gd name="connsiteX11" fmla="*/ 3894729 w 4330460"/>
              <a:gd name="connsiteY11" fmla="*/ 9420956 h 9420956"/>
              <a:gd name="connsiteX12" fmla="*/ 435731 w 4330460"/>
              <a:gd name="connsiteY12" fmla="*/ 9420956 h 9420956"/>
              <a:gd name="connsiteX13" fmla="*/ 0 w 4330460"/>
              <a:gd name="connsiteY13" fmla="*/ 8985225 h 9420956"/>
              <a:gd name="connsiteX14" fmla="*/ 0 w 4330460"/>
              <a:gd name="connsiteY14" fmla="*/ 436642 h 9420956"/>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79922 w 4330460"/>
              <a:gd name="connsiteY6" fmla="*/ 28158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76653 w 4330460"/>
              <a:gd name="connsiteY8" fmla="*/ 14996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5 h 9420949"/>
              <a:gd name="connsiteX1" fmla="*/ 435731 w 4330460"/>
              <a:gd name="connsiteY1" fmla="*/ 904 h 9420949"/>
              <a:gd name="connsiteX2" fmla="*/ 910623 w 4330460"/>
              <a:gd name="connsiteY2" fmla="*/ 2135 h 9420949"/>
              <a:gd name="connsiteX3" fmla="*/ 959783 w 4330460"/>
              <a:gd name="connsiteY3" fmla="*/ 125466 h 9420949"/>
              <a:gd name="connsiteX4" fmla="*/ 1014669 w 4330460"/>
              <a:gd name="connsiteY4" fmla="*/ 239568 h 9420949"/>
              <a:gd name="connsiteX5" fmla="*/ 1153224 w 4330460"/>
              <a:gd name="connsiteY5" fmla="*/ 341168 h 9420949"/>
              <a:gd name="connsiteX6" fmla="*/ 3156882 w 4330460"/>
              <a:gd name="connsiteY6" fmla="*/ 347814 h 9420949"/>
              <a:gd name="connsiteX7" fmla="*/ 3310776 w 4330460"/>
              <a:gd name="connsiteY7" fmla="*/ 268942 h 9420949"/>
              <a:gd name="connsiteX8" fmla="*/ 3376653 w 4330460"/>
              <a:gd name="connsiteY8" fmla="*/ 149961 h 9420949"/>
              <a:gd name="connsiteX9" fmla="*/ 3450480 w 4330460"/>
              <a:gd name="connsiteY9" fmla="*/ 1 h 9420949"/>
              <a:gd name="connsiteX10" fmla="*/ 3894729 w 4330460"/>
              <a:gd name="connsiteY10" fmla="*/ 904 h 9420949"/>
              <a:gd name="connsiteX11" fmla="*/ 4330460 w 4330460"/>
              <a:gd name="connsiteY11" fmla="*/ 436635 h 9420949"/>
              <a:gd name="connsiteX12" fmla="*/ 4330460 w 4330460"/>
              <a:gd name="connsiteY12" fmla="*/ 8985218 h 9420949"/>
              <a:gd name="connsiteX13" fmla="*/ 3894729 w 4330460"/>
              <a:gd name="connsiteY13" fmla="*/ 9420949 h 9420949"/>
              <a:gd name="connsiteX14" fmla="*/ 435731 w 4330460"/>
              <a:gd name="connsiteY14" fmla="*/ 9420949 h 9420949"/>
              <a:gd name="connsiteX15" fmla="*/ 0 w 4330460"/>
              <a:gd name="connsiteY15" fmla="*/ 8985218 h 9420949"/>
              <a:gd name="connsiteX16" fmla="*/ 0 w 4330460"/>
              <a:gd name="connsiteY16" fmla="*/ 436635 h 9420949"/>
              <a:gd name="connsiteX0" fmla="*/ 0 w 4330460"/>
              <a:gd name="connsiteY0" fmla="*/ 436635 h 9420949"/>
              <a:gd name="connsiteX1" fmla="*/ 435731 w 4330460"/>
              <a:gd name="connsiteY1" fmla="*/ 904 h 9420949"/>
              <a:gd name="connsiteX2" fmla="*/ 910623 w 4330460"/>
              <a:gd name="connsiteY2" fmla="*/ 2135 h 9420949"/>
              <a:gd name="connsiteX3" fmla="*/ 959783 w 4330460"/>
              <a:gd name="connsiteY3" fmla="*/ 125466 h 9420949"/>
              <a:gd name="connsiteX4" fmla="*/ 1014669 w 4330460"/>
              <a:gd name="connsiteY4" fmla="*/ 239568 h 9420949"/>
              <a:gd name="connsiteX5" fmla="*/ 1153224 w 4330460"/>
              <a:gd name="connsiteY5" fmla="*/ 341168 h 9420949"/>
              <a:gd name="connsiteX6" fmla="*/ 3156882 w 4330460"/>
              <a:gd name="connsiteY6" fmla="*/ 347814 h 9420949"/>
              <a:gd name="connsiteX7" fmla="*/ 3310776 w 4330460"/>
              <a:gd name="connsiteY7" fmla="*/ 268942 h 9420949"/>
              <a:gd name="connsiteX8" fmla="*/ 3376653 w 4330460"/>
              <a:gd name="connsiteY8" fmla="*/ 149961 h 9420949"/>
              <a:gd name="connsiteX9" fmla="*/ 3450480 w 4330460"/>
              <a:gd name="connsiteY9" fmla="*/ 1 h 9420949"/>
              <a:gd name="connsiteX10" fmla="*/ 3894729 w 4330460"/>
              <a:gd name="connsiteY10" fmla="*/ 904 h 9420949"/>
              <a:gd name="connsiteX11" fmla="*/ 4330460 w 4330460"/>
              <a:gd name="connsiteY11" fmla="*/ 436635 h 9420949"/>
              <a:gd name="connsiteX12" fmla="*/ 4330460 w 4330460"/>
              <a:gd name="connsiteY12" fmla="*/ 8985218 h 9420949"/>
              <a:gd name="connsiteX13" fmla="*/ 3894729 w 4330460"/>
              <a:gd name="connsiteY13" fmla="*/ 9420949 h 9420949"/>
              <a:gd name="connsiteX14" fmla="*/ 435731 w 4330460"/>
              <a:gd name="connsiteY14" fmla="*/ 9420949 h 9420949"/>
              <a:gd name="connsiteX15" fmla="*/ 0 w 4330460"/>
              <a:gd name="connsiteY15" fmla="*/ 8985218 h 9420949"/>
              <a:gd name="connsiteX16" fmla="*/ 0 w 4330460"/>
              <a:gd name="connsiteY16" fmla="*/ 436635 h 9420949"/>
              <a:gd name="connsiteX0" fmla="*/ 0 w 4330460"/>
              <a:gd name="connsiteY0" fmla="*/ 436637 h 9420951"/>
              <a:gd name="connsiteX1" fmla="*/ 435731 w 4330460"/>
              <a:gd name="connsiteY1" fmla="*/ 906 h 9420951"/>
              <a:gd name="connsiteX2" fmla="*/ 910623 w 4330460"/>
              <a:gd name="connsiteY2" fmla="*/ 2137 h 9420951"/>
              <a:gd name="connsiteX3" fmla="*/ 959783 w 4330460"/>
              <a:gd name="connsiteY3" fmla="*/ 125468 h 9420951"/>
              <a:gd name="connsiteX4" fmla="*/ 1014669 w 4330460"/>
              <a:gd name="connsiteY4" fmla="*/ 239570 h 9420951"/>
              <a:gd name="connsiteX5" fmla="*/ 1153224 w 4330460"/>
              <a:gd name="connsiteY5" fmla="*/ 341170 h 9420951"/>
              <a:gd name="connsiteX6" fmla="*/ 3156882 w 4330460"/>
              <a:gd name="connsiteY6" fmla="*/ 347816 h 9420951"/>
              <a:gd name="connsiteX7" fmla="*/ 3310776 w 4330460"/>
              <a:gd name="connsiteY7" fmla="*/ 268944 h 9420951"/>
              <a:gd name="connsiteX8" fmla="*/ 3376653 w 4330460"/>
              <a:gd name="connsiteY8" fmla="*/ 149963 h 9420951"/>
              <a:gd name="connsiteX9" fmla="*/ 3450480 w 4330460"/>
              <a:gd name="connsiteY9" fmla="*/ 3 h 9420951"/>
              <a:gd name="connsiteX10" fmla="*/ 3894729 w 4330460"/>
              <a:gd name="connsiteY10" fmla="*/ 906 h 9420951"/>
              <a:gd name="connsiteX11" fmla="*/ 4330460 w 4330460"/>
              <a:gd name="connsiteY11" fmla="*/ 436637 h 9420951"/>
              <a:gd name="connsiteX12" fmla="*/ 4330460 w 4330460"/>
              <a:gd name="connsiteY12" fmla="*/ 8985220 h 9420951"/>
              <a:gd name="connsiteX13" fmla="*/ 3894729 w 4330460"/>
              <a:gd name="connsiteY13" fmla="*/ 9420951 h 9420951"/>
              <a:gd name="connsiteX14" fmla="*/ 435731 w 4330460"/>
              <a:gd name="connsiteY14" fmla="*/ 9420951 h 9420951"/>
              <a:gd name="connsiteX15" fmla="*/ 0 w 4330460"/>
              <a:gd name="connsiteY15" fmla="*/ 8985220 h 9420951"/>
              <a:gd name="connsiteX16" fmla="*/ 0 w 4330460"/>
              <a:gd name="connsiteY16" fmla="*/ 436637 h 9420951"/>
              <a:gd name="connsiteX0" fmla="*/ 0 w 4330460"/>
              <a:gd name="connsiteY0" fmla="*/ 436637 h 9420951"/>
              <a:gd name="connsiteX1" fmla="*/ 435731 w 4330460"/>
              <a:gd name="connsiteY1" fmla="*/ 906 h 9420951"/>
              <a:gd name="connsiteX2" fmla="*/ 910623 w 4330460"/>
              <a:gd name="connsiteY2" fmla="*/ 2137 h 9420951"/>
              <a:gd name="connsiteX3" fmla="*/ 959783 w 4330460"/>
              <a:gd name="connsiteY3" fmla="*/ 125468 h 9420951"/>
              <a:gd name="connsiteX4" fmla="*/ 1014669 w 4330460"/>
              <a:gd name="connsiteY4" fmla="*/ 239570 h 9420951"/>
              <a:gd name="connsiteX5" fmla="*/ 1153224 w 4330460"/>
              <a:gd name="connsiteY5" fmla="*/ 341170 h 9420951"/>
              <a:gd name="connsiteX6" fmla="*/ 3156882 w 4330460"/>
              <a:gd name="connsiteY6" fmla="*/ 347816 h 9420951"/>
              <a:gd name="connsiteX7" fmla="*/ 3310776 w 4330460"/>
              <a:gd name="connsiteY7" fmla="*/ 268944 h 9420951"/>
              <a:gd name="connsiteX8" fmla="*/ 3376653 w 4330460"/>
              <a:gd name="connsiteY8" fmla="*/ 149963 h 9420951"/>
              <a:gd name="connsiteX9" fmla="*/ 3450480 w 4330460"/>
              <a:gd name="connsiteY9" fmla="*/ 3 h 9420951"/>
              <a:gd name="connsiteX10" fmla="*/ 3894729 w 4330460"/>
              <a:gd name="connsiteY10" fmla="*/ 906 h 9420951"/>
              <a:gd name="connsiteX11" fmla="*/ 4330460 w 4330460"/>
              <a:gd name="connsiteY11" fmla="*/ 436637 h 9420951"/>
              <a:gd name="connsiteX12" fmla="*/ 4330460 w 4330460"/>
              <a:gd name="connsiteY12" fmla="*/ 8985220 h 9420951"/>
              <a:gd name="connsiteX13" fmla="*/ 3894729 w 4330460"/>
              <a:gd name="connsiteY13" fmla="*/ 9420951 h 9420951"/>
              <a:gd name="connsiteX14" fmla="*/ 435731 w 4330460"/>
              <a:gd name="connsiteY14" fmla="*/ 9420951 h 9420951"/>
              <a:gd name="connsiteX15" fmla="*/ 0 w 4330460"/>
              <a:gd name="connsiteY15" fmla="*/ 8985220 h 9420951"/>
              <a:gd name="connsiteX16" fmla="*/ 0 w 4330460"/>
              <a:gd name="connsiteY16" fmla="*/ 436637 h 9420951"/>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76653 w 4330460"/>
              <a:gd name="connsiteY8" fmla="*/ 14996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76653 w 4330460"/>
              <a:gd name="connsiteY8" fmla="*/ 14996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5498 w 4330460"/>
              <a:gd name="connsiteY3" fmla="*/ 12927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30460" h="9420948">
                <a:moveTo>
                  <a:pt x="0" y="436634"/>
                </a:moveTo>
                <a:cubicBezTo>
                  <a:pt x="0" y="195986"/>
                  <a:pt x="195083" y="903"/>
                  <a:pt x="435731" y="903"/>
                </a:cubicBezTo>
                <a:lnTo>
                  <a:pt x="899193" y="2134"/>
                </a:lnTo>
                <a:cubicBezTo>
                  <a:pt x="969589" y="13102"/>
                  <a:pt x="955258" y="42078"/>
                  <a:pt x="961688" y="134990"/>
                </a:cubicBezTo>
                <a:cubicBezTo>
                  <a:pt x="976433" y="193790"/>
                  <a:pt x="996743" y="230358"/>
                  <a:pt x="1010859" y="243377"/>
                </a:cubicBezTo>
                <a:cubicBezTo>
                  <a:pt x="1051294" y="294708"/>
                  <a:pt x="1090829" y="319951"/>
                  <a:pt x="1157034" y="341167"/>
                </a:cubicBezTo>
                <a:cubicBezTo>
                  <a:pt x="1263244" y="358573"/>
                  <a:pt x="2929686" y="341005"/>
                  <a:pt x="3156882" y="347813"/>
                </a:cubicBezTo>
                <a:cubicBezTo>
                  <a:pt x="3236569" y="334564"/>
                  <a:pt x="3275418" y="297471"/>
                  <a:pt x="3310776" y="268941"/>
                </a:cubicBezTo>
                <a:cubicBezTo>
                  <a:pt x="3346134" y="240411"/>
                  <a:pt x="3344453" y="225266"/>
                  <a:pt x="3369033" y="176630"/>
                </a:cubicBezTo>
                <a:cubicBezTo>
                  <a:pt x="3409085" y="56094"/>
                  <a:pt x="3331230" y="30991"/>
                  <a:pt x="3450480" y="0"/>
                </a:cubicBezTo>
                <a:lnTo>
                  <a:pt x="3894729" y="903"/>
                </a:lnTo>
                <a:cubicBezTo>
                  <a:pt x="4135377" y="903"/>
                  <a:pt x="4330460" y="195986"/>
                  <a:pt x="4330460" y="436634"/>
                </a:cubicBezTo>
                <a:lnTo>
                  <a:pt x="4330460" y="8985217"/>
                </a:lnTo>
                <a:cubicBezTo>
                  <a:pt x="4330460" y="9225865"/>
                  <a:pt x="4135377" y="9420948"/>
                  <a:pt x="3894729" y="9420948"/>
                </a:cubicBezTo>
                <a:lnTo>
                  <a:pt x="435731" y="9420948"/>
                </a:lnTo>
                <a:cubicBezTo>
                  <a:pt x="195083" y="9420948"/>
                  <a:pt x="0" y="9225865"/>
                  <a:pt x="0" y="8985217"/>
                </a:cubicBezTo>
                <a:lnTo>
                  <a:pt x="0" y="436634"/>
                </a:lnTo>
                <a:close/>
              </a:path>
            </a:pathLst>
          </a:custGeom>
          <a:solidFill>
            <a:srgbClr val="112347"/>
          </a:solidFill>
          <a:ln w="3175">
            <a:noFill/>
          </a:ln>
        </p:spPr>
        <p:txBody>
          <a:bodyPr anchor="ctr"/>
          <a:lstStyle>
            <a:lvl1pPr algn="ctr">
              <a:lnSpc>
                <a:spcPct val="100000"/>
              </a:lnSpc>
              <a:spcAft>
                <a:spcPts val="0"/>
              </a:spcAft>
              <a:defRPr sz="2968" b="0">
                <a:solidFill>
                  <a:schemeClr val="bg1"/>
                </a:solidFill>
                <a:latin typeface="Arial" panose="020B0604020202020204" pitchFamily="34" charset="0"/>
                <a:cs typeface="Arial" panose="020B0604020202020204" pitchFamily="34" charset="0"/>
              </a:defRPr>
            </a:lvl1pPr>
          </a:lstStyle>
          <a:p>
            <a:r>
              <a:rPr lang="en-US" dirty="0"/>
              <a:t>Click icon </a:t>
            </a:r>
            <a:br>
              <a:rPr lang="en-US" dirty="0"/>
            </a:br>
            <a:r>
              <a:rPr lang="en-US" dirty="0"/>
              <a:t>to add picture</a:t>
            </a:r>
            <a:br>
              <a:rPr lang="en-US" dirty="0"/>
            </a:br>
            <a:br>
              <a:rPr lang="en-US" dirty="0"/>
            </a:br>
            <a:br>
              <a:rPr lang="en-US" dirty="0"/>
            </a:br>
            <a:br>
              <a:rPr lang="en-US" dirty="0"/>
            </a:br>
            <a:r>
              <a:rPr lang="en-US" dirty="0"/>
              <a:t>Image ratio: 9:19.5</a:t>
            </a:r>
            <a:br>
              <a:rPr lang="en-US" dirty="0"/>
            </a:br>
            <a:r>
              <a:rPr lang="en-US" dirty="0"/>
              <a:t>Size: 390 x 844 pixels</a:t>
            </a:r>
            <a:endParaRPr lang="en-AU" dirty="0"/>
          </a:p>
        </p:txBody>
      </p:sp>
      <p:sp>
        <p:nvSpPr>
          <p:cNvPr id="12" name="Text Placeholder 2">
            <a:extLst>
              <a:ext uri="{FF2B5EF4-FFF2-40B4-BE49-F238E27FC236}">
                <a16:creationId xmlns:a16="http://schemas.microsoft.com/office/drawing/2014/main" id="{9DA2E403-4AFD-428C-A357-40B08C45F73C}"/>
              </a:ext>
            </a:extLst>
          </p:cNvPr>
          <p:cNvSpPr>
            <a:spLocks noGrp="1"/>
          </p:cNvSpPr>
          <p:nvPr>
            <p:ph type="body" sz="quarter" idx="22" hasCustomPrompt="1"/>
          </p:nvPr>
        </p:nvSpPr>
        <p:spPr>
          <a:xfrm>
            <a:off x="14868871" y="3583008"/>
            <a:ext cx="4108023" cy="3019061"/>
          </a:xfrm>
        </p:spPr>
        <p:txBody>
          <a:bodyPr anchor="b" anchorCtr="0"/>
          <a:lstStyle>
            <a:lvl1pPr algn="l">
              <a:defRPr lang="en-US" dirty="0" smtClean="0">
                <a:solidFill>
                  <a:schemeClr val="bg1"/>
                </a:solidFill>
              </a:defRPr>
            </a:lvl1pPr>
            <a:lvl2pPr algn="l">
              <a:defRPr lang="en-US" dirty="0" smtClean="0">
                <a:solidFill>
                  <a:schemeClr val="bg1"/>
                </a:solidFill>
              </a:defRPr>
            </a:lvl2pPr>
            <a:lvl3pPr algn="l">
              <a:defRPr lang="en-US" dirty="0" smtClean="0">
                <a:solidFill>
                  <a:schemeClr val="bg1"/>
                </a:solidFill>
              </a:defRPr>
            </a:lvl3pPr>
            <a:lvl4pPr algn="l">
              <a:defRPr lang="en-US" dirty="0" smtClean="0">
                <a:solidFill>
                  <a:schemeClr val="bg1"/>
                </a:solidFill>
              </a:defRPr>
            </a:lvl4pPr>
            <a:lvl5pPr algn="l">
              <a:defRPr lang="en-AU" dirty="0">
                <a:solidFill>
                  <a:schemeClr val="bg1"/>
                </a:solidFill>
              </a:defRPr>
            </a:lvl5pPr>
          </a:lstStyle>
          <a:p>
            <a:pPr lvl="0"/>
            <a:r>
              <a:rPr lang="en-US" dirty="0"/>
              <a:t>Heading</a:t>
            </a:r>
          </a:p>
          <a:p>
            <a:pPr lvl="1"/>
            <a:r>
              <a:rPr lang="en-US" dirty="0"/>
              <a:t>Subheading</a:t>
            </a:r>
            <a:endParaRPr lang="en-AU" dirty="0"/>
          </a:p>
        </p:txBody>
      </p:sp>
      <p:sp>
        <p:nvSpPr>
          <p:cNvPr id="20" name="Footer Placeholder 19">
            <a:extLst>
              <a:ext uri="{FF2B5EF4-FFF2-40B4-BE49-F238E27FC236}">
                <a16:creationId xmlns:a16="http://schemas.microsoft.com/office/drawing/2014/main" id="{4B4D2F37-7D6C-4DC5-8A08-0F63017081E3}"/>
              </a:ext>
            </a:extLst>
          </p:cNvPr>
          <p:cNvSpPr>
            <a:spLocks noGrp="1"/>
          </p:cNvSpPr>
          <p:nvPr>
            <p:ph type="ftr" sz="quarter" idx="18"/>
          </p:nvPr>
        </p:nvSpPr>
        <p:spPr/>
        <p:txBody>
          <a:bodyPr/>
          <a:lstStyle>
            <a:lvl1pPr>
              <a:defRPr>
                <a:solidFill>
                  <a:schemeClr val="bg1"/>
                </a:solidFill>
              </a:defRPr>
            </a:lvl1pPr>
          </a:lstStyle>
          <a:p>
            <a:pPr defTabSz="2009687"/>
            <a:r>
              <a:rPr lang="en-AU"/>
              <a:t>OFFICIAL INTERNAL</a:t>
            </a:r>
            <a:endParaRPr lang="en-AU" dirty="0"/>
          </a:p>
        </p:txBody>
      </p:sp>
      <p:sp>
        <p:nvSpPr>
          <p:cNvPr id="8" name="Slide Number Placeholder 7">
            <a:extLst>
              <a:ext uri="{FF2B5EF4-FFF2-40B4-BE49-F238E27FC236}">
                <a16:creationId xmlns:a16="http://schemas.microsoft.com/office/drawing/2014/main" id="{DD381538-755B-405C-A981-F141FF656472}"/>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903172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638D0B-783B-46BE-A896-C74B7EA563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sp>
        <p:nvSpPr>
          <p:cNvPr id="18" name="Text Placeholder 2">
            <a:extLst>
              <a:ext uri="{FF2B5EF4-FFF2-40B4-BE49-F238E27FC236}">
                <a16:creationId xmlns:a16="http://schemas.microsoft.com/office/drawing/2014/main" id="{014143F3-601F-426C-B18B-BCDABCA6B550}"/>
              </a:ext>
            </a:extLst>
          </p:cNvPr>
          <p:cNvSpPr>
            <a:spLocks noGrp="1"/>
          </p:cNvSpPr>
          <p:nvPr>
            <p:ph type="body" sz="quarter" idx="18" hasCustomPrompt="1"/>
          </p:nvPr>
        </p:nvSpPr>
        <p:spPr>
          <a:xfrm>
            <a:off x="1115529" y="3644472"/>
            <a:ext cx="11548762" cy="2294162"/>
          </a:xfrm>
        </p:spPr>
        <p:txBody>
          <a:bodyPr anchor="ctr" anchorCtr="0"/>
          <a:lstStyle>
            <a:lvl1pPr>
              <a:lnSpc>
                <a:spcPts val="8245"/>
              </a:lnSpc>
              <a:spcAft>
                <a:spcPts val="3958"/>
              </a:spcAft>
              <a:defRPr sz="7256">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17" name="Text Placeholder 2">
            <a:extLst>
              <a:ext uri="{FF2B5EF4-FFF2-40B4-BE49-F238E27FC236}">
                <a16:creationId xmlns:a16="http://schemas.microsoft.com/office/drawing/2014/main" id="{6EEDF1EE-97E3-4B9A-A8CC-56927F83675A}"/>
              </a:ext>
            </a:extLst>
          </p:cNvPr>
          <p:cNvSpPr>
            <a:spLocks noGrp="1"/>
          </p:cNvSpPr>
          <p:nvPr>
            <p:ph type="body" sz="quarter" idx="19" hasCustomPrompt="1"/>
          </p:nvPr>
        </p:nvSpPr>
        <p:spPr>
          <a:xfrm>
            <a:off x="1116660" y="6420174"/>
            <a:ext cx="11547628" cy="2010500"/>
          </a:xfrm>
        </p:spPr>
        <p:txBody>
          <a:bodyPr/>
          <a:lstStyle>
            <a:lvl1pPr>
              <a:lnSpc>
                <a:spcPts val="5112"/>
              </a:lnSpc>
              <a:spcAft>
                <a:spcPts val="1319"/>
              </a:spcAft>
              <a:defRPr sz="4617">
                <a:solidFill>
                  <a:schemeClr val="bg1"/>
                </a:solidFill>
              </a:defRPr>
            </a:lvl1pPr>
            <a:lvl2pPr>
              <a:lnSpc>
                <a:spcPts val="4452"/>
              </a:lnSpc>
              <a:spcAft>
                <a:spcPts val="989"/>
              </a:spcAft>
              <a:defRPr sz="3958" b="0">
                <a:solidFill>
                  <a:schemeClr val="bg1"/>
                </a:solidFill>
                <a:latin typeface="+mn-lt"/>
              </a:defRPr>
            </a:lvl2pPr>
            <a:lvl3pPr>
              <a:lnSpc>
                <a:spcPts val="4452"/>
              </a:lnSpc>
              <a:spcAft>
                <a:spcPts val="989"/>
              </a:spcAft>
              <a:defRPr sz="3958"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AU" dirty="0"/>
              <a:t>Subheading</a:t>
            </a:r>
          </a:p>
          <a:p>
            <a:pPr lvl="1"/>
            <a:r>
              <a:rPr lang="en-AU" dirty="0"/>
              <a:t>Subheading</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3695876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image dark">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8B656F-81CE-4FAE-BC06-562D226FFD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sp>
        <p:nvSpPr>
          <p:cNvPr id="12" name="Text Placeholder 2">
            <a:extLst>
              <a:ext uri="{FF2B5EF4-FFF2-40B4-BE49-F238E27FC236}">
                <a16:creationId xmlns:a16="http://schemas.microsoft.com/office/drawing/2014/main" id="{AB7E7BC6-18F8-4544-A236-A34DEC48C031}"/>
              </a:ext>
            </a:extLst>
          </p:cNvPr>
          <p:cNvSpPr>
            <a:spLocks noGrp="1"/>
          </p:cNvSpPr>
          <p:nvPr>
            <p:ph type="body" sz="quarter" idx="18" hasCustomPrompt="1"/>
          </p:nvPr>
        </p:nvSpPr>
        <p:spPr>
          <a:xfrm>
            <a:off x="1115530" y="3644472"/>
            <a:ext cx="8936522" cy="2294162"/>
          </a:xfrm>
        </p:spPr>
        <p:txBody>
          <a:bodyPr anchor="ctr" anchorCtr="0"/>
          <a:lstStyle>
            <a:lvl1pPr>
              <a:lnSpc>
                <a:spcPts val="8245"/>
              </a:lnSpc>
              <a:spcAft>
                <a:spcPts val="3958"/>
              </a:spcAft>
              <a:defRPr sz="7256">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7" name="Text Placeholder 2">
            <a:extLst>
              <a:ext uri="{FF2B5EF4-FFF2-40B4-BE49-F238E27FC236}">
                <a16:creationId xmlns:a16="http://schemas.microsoft.com/office/drawing/2014/main" id="{5A9017FC-4987-4E82-8AAB-1A50989F6E87}"/>
              </a:ext>
            </a:extLst>
          </p:cNvPr>
          <p:cNvSpPr>
            <a:spLocks noGrp="1"/>
          </p:cNvSpPr>
          <p:nvPr>
            <p:ph type="body" sz="quarter" idx="19" hasCustomPrompt="1"/>
          </p:nvPr>
        </p:nvSpPr>
        <p:spPr>
          <a:xfrm>
            <a:off x="1116662" y="6420174"/>
            <a:ext cx="8936522" cy="2010500"/>
          </a:xfrm>
        </p:spPr>
        <p:txBody>
          <a:bodyPr/>
          <a:lstStyle>
            <a:lvl1pPr>
              <a:lnSpc>
                <a:spcPts val="5112"/>
              </a:lnSpc>
              <a:spcAft>
                <a:spcPts val="1319"/>
              </a:spcAft>
              <a:defRPr sz="4617">
                <a:solidFill>
                  <a:schemeClr val="bg1"/>
                </a:solidFill>
              </a:defRPr>
            </a:lvl1pPr>
            <a:lvl2pPr>
              <a:lnSpc>
                <a:spcPts val="4452"/>
              </a:lnSpc>
              <a:spcAft>
                <a:spcPts val="989"/>
              </a:spcAft>
              <a:defRPr sz="3958" b="0">
                <a:solidFill>
                  <a:schemeClr val="bg1"/>
                </a:solidFill>
                <a:latin typeface="+mn-lt"/>
              </a:defRPr>
            </a:lvl2pPr>
            <a:lvl3pPr>
              <a:lnSpc>
                <a:spcPts val="4452"/>
              </a:lnSpc>
              <a:spcAft>
                <a:spcPts val="989"/>
              </a:spcAft>
              <a:defRPr sz="3958"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AU" dirty="0"/>
              <a:t>Subheading</a:t>
            </a:r>
          </a:p>
          <a:p>
            <a:pPr lvl="1"/>
            <a:r>
              <a:rPr lang="en-AU" dirty="0"/>
              <a:t>Subheading</a:t>
            </a:r>
          </a:p>
        </p:txBody>
      </p:sp>
      <p:sp>
        <p:nvSpPr>
          <p:cNvPr id="11" name="Picture Placeholder 2">
            <a:extLst>
              <a:ext uri="{FF2B5EF4-FFF2-40B4-BE49-F238E27FC236}">
                <a16:creationId xmlns:a16="http://schemas.microsoft.com/office/drawing/2014/main" id="{B0CB5887-57E7-4DCC-AACD-E1A28592F1CB}"/>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289459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07D4FC-E5E5-2841-0585-05C99FFDB1D4}"/>
              </a:ext>
            </a:extLst>
          </p:cNvPr>
          <p:cNvSpPr>
            <a:spLocks noGrp="1"/>
          </p:cNvSpPr>
          <p:nvPr>
            <p:ph type="sldNum" sz="quarter" idx="11"/>
          </p:nvPr>
        </p:nvSpPr>
        <p:spPr/>
        <p:txBody>
          <a:bodyPr/>
          <a:lstStyle/>
          <a:p>
            <a:pPr marL="127635" algn="r">
              <a:spcBef>
                <a:spcPts val="209"/>
              </a:spcBef>
            </a:pPr>
            <a:fld id="{81D60167-4931-47E6-BA6A-407CBD079E47}" type="slidenum">
              <a:rPr lang="en-AU" smtClean="0"/>
              <a:pPr marL="127635" algn="r">
                <a:spcBef>
                  <a:spcPts val="209"/>
                </a:spcBef>
              </a:pPr>
              <a:t>‹#›</a:t>
            </a:fld>
            <a:endParaRPr lang="en-AU" dirty="0"/>
          </a:p>
        </p:txBody>
      </p:sp>
      <p:sp>
        <p:nvSpPr>
          <p:cNvPr id="8" name="Footer Placeholder 2">
            <a:extLst>
              <a:ext uri="{FF2B5EF4-FFF2-40B4-BE49-F238E27FC236}">
                <a16:creationId xmlns:a16="http://schemas.microsoft.com/office/drawing/2014/main" id="{0DF9D699-F6E5-D482-A24A-857360D0DF7D}"/>
              </a:ext>
            </a:extLst>
          </p:cNvPr>
          <p:cNvSpPr>
            <a:spLocks noGrp="1"/>
          </p:cNvSpPr>
          <p:nvPr>
            <p:ph type="ftr" sz="quarter" idx="10"/>
          </p:nvPr>
        </p:nvSpPr>
        <p:spPr>
          <a:xfrm>
            <a:off x="877738" y="10248362"/>
            <a:ext cx="2621113" cy="416141"/>
          </a:xfrm>
          <a:prstGeom prst="rect">
            <a:avLst/>
          </a:prstGeom>
        </p:spPr>
        <p:txBody>
          <a:bodyPr/>
          <a:lstStyle>
            <a:lvl1pPr>
              <a:defRPr b="0" i="0">
                <a:latin typeface="Inter" panose="02000503000000020004" pitchFamily="2" charset="0"/>
                <a:ea typeface="Inter" panose="02000503000000020004" pitchFamily="2" charset="0"/>
                <a:cs typeface="Inter" panose="02000503000000020004" pitchFamily="2" charset="0"/>
              </a:defRPr>
            </a:lvl1pPr>
          </a:lstStyle>
          <a:p>
            <a:pPr marL="13335">
              <a:spcBef>
                <a:spcPts val="185"/>
              </a:spcBef>
            </a:pPr>
            <a:r>
              <a:rPr lang="en-AU"/>
              <a:t>OFFICIAL INTERNAL</a:t>
            </a:r>
          </a:p>
          <a:p>
            <a:pPr marL="12700">
              <a:spcBef>
                <a:spcPts val="340"/>
              </a:spcBef>
            </a:pPr>
            <a:r>
              <a:rPr lang="en-AU" b="1" spc="-20"/>
              <a:t>Employee</a:t>
            </a:r>
            <a:r>
              <a:rPr lang="en-AU" b="1" spc="-5"/>
              <a:t> </a:t>
            </a:r>
            <a:r>
              <a:rPr lang="en-AU" b="1" spc="-25"/>
              <a:t>Value</a:t>
            </a:r>
            <a:r>
              <a:rPr lang="en-AU" b="1" spc="-5"/>
              <a:t> </a:t>
            </a:r>
            <a:r>
              <a:rPr lang="en-AU" b="1" spc="-20"/>
              <a:t>Proposition</a:t>
            </a:r>
            <a:r>
              <a:rPr lang="en-AU" b="1" spc="-5"/>
              <a:t> </a:t>
            </a:r>
            <a:r>
              <a:rPr lang="en-AU" b="1" spc="-10"/>
              <a:t>(EVP)</a:t>
            </a:r>
            <a:endParaRPr lang="en-AU" b="1" spc="-10" dirty="0"/>
          </a:p>
        </p:txBody>
      </p:sp>
    </p:spTree>
    <p:extLst>
      <p:ext uri="{BB962C8B-B14F-4D97-AF65-F5344CB8AC3E}">
        <p14:creationId xmlns:p14="http://schemas.microsoft.com/office/powerpoint/2010/main" val="3718369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v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638D0B-783B-46BE-A896-C74B7EA563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pic>
        <p:nvPicPr>
          <p:cNvPr id="6" name="Graphic 5">
            <a:extLst>
              <a:ext uri="{FF2B5EF4-FFF2-40B4-BE49-F238E27FC236}">
                <a16:creationId xmlns:a16="http://schemas.microsoft.com/office/drawing/2014/main" id="{0D08A72B-4DD2-422B-9A46-D26CDA472E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626" y="1046510"/>
            <a:ext cx="4150186" cy="1003297"/>
          </a:xfrm>
          <a:prstGeom prst="rect">
            <a:avLst/>
          </a:prstGeom>
        </p:spPr>
      </p:pic>
      <p:sp>
        <p:nvSpPr>
          <p:cNvPr id="7" name="Text Placeholder 2">
            <a:extLst>
              <a:ext uri="{FF2B5EF4-FFF2-40B4-BE49-F238E27FC236}">
                <a16:creationId xmlns:a16="http://schemas.microsoft.com/office/drawing/2014/main" id="{57DCC329-44A0-4767-95BB-3A650FEA921D}"/>
              </a:ext>
            </a:extLst>
          </p:cNvPr>
          <p:cNvSpPr>
            <a:spLocks noGrp="1"/>
          </p:cNvSpPr>
          <p:nvPr>
            <p:ph type="body" sz="quarter" idx="18" hasCustomPrompt="1"/>
          </p:nvPr>
        </p:nvSpPr>
        <p:spPr>
          <a:xfrm>
            <a:off x="1115530" y="3644472"/>
            <a:ext cx="8936522" cy="2294162"/>
          </a:xfrm>
        </p:spPr>
        <p:txBody>
          <a:bodyPr anchor="ctr" anchorCtr="0"/>
          <a:lstStyle>
            <a:lvl1pPr>
              <a:lnSpc>
                <a:spcPts val="8245"/>
              </a:lnSpc>
              <a:spcAft>
                <a:spcPts val="3958"/>
              </a:spcAft>
              <a:defRPr sz="7256">
                <a:solidFill>
                  <a:schemeClr val="bg2"/>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8" name="Text Placeholder 2">
            <a:extLst>
              <a:ext uri="{FF2B5EF4-FFF2-40B4-BE49-F238E27FC236}">
                <a16:creationId xmlns:a16="http://schemas.microsoft.com/office/drawing/2014/main" id="{8FFB0BB6-F11B-49B6-B9A1-335FF87F4EE1}"/>
              </a:ext>
            </a:extLst>
          </p:cNvPr>
          <p:cNvSpPr>
            <a:spLocks noGrp="1"/>
          </p:cNvSpPr>
          <p:nvPr>
            <p:ph type="body" sz="quarter" idx="19" hasCustomPrompt="1"/>
          </p:nvPr>
        </p:nvSpPr>
        <p:spPr>
          <a:xfrm>
            <a:off x="1116662" y="6420174"/>
            <a:ext cx="8936522" cy="2010500"/>
          </a:xfrm>
        </p:spPr>
        <p:txBody>
          <a:bodyPr/>
          <a:lstStyle>
            <a:lvl1pPr>
              <a:lnSpc>
                <a:spcPts val="5112"/>
              </a:lnSpc>
              <a:spcAft>
                <a:spcPts val="1319"/>
              </a:spcAft>
              <a:defRPr sz="4617">
                <a:solidFill>
                  <a:schemeClr val="tx1"/>
                </a:solidFill>
              </a:defRPr>
            </a:lvl1pPr>
            <a:lvl2pPr>
              <a:lnSpc>
                <a:spcPts val="4452"/>
              </a:lnSpc>
              <a:spcAft>
                <a:spcPts val="989"/>
              </a:spcAft>
              <a:defRPr sz="3958" b="0">
                <a:solidFill>
                  <a:schemeClr val="tx1"/>
                </a:solidFill>
                <a:latin typeface="+mn-lt"/>
              </a:defRPr>
            </a:lvl2pPr>
            <a:lvl3pPr>
              <a:lnSpc>
                <a:spcPts val="4452"/>
              </a:lnSpc>
              <a:spcAft>
                <a:spcPts val="989"/>
              </a:spcAft>
              <a:defRPr sz="3958" b="0">
                <a:solidFill>
                  <a:schemeClr val="tx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AU" dirty="0"/>
              <a:t>Subheading</a:t>
            </a:r>
          </a:p>
          <a:p>
            <a:pPr lvl="1"/>
            <a:r>
              <a:rPr lang="en-AU" dirty="0"/>
              <a:t>Subheading</a:t>
            </a:r>
          </a:p>
        </p:txBody>
      </p:sp>
      <p:sp>
        <p:nvSpPr>
          <p:cNvPr id="9" name="Footer Placeholder 9">
            <a:extLst>
              <a:ext uri="{FF2B5EF4-FFF2-40B4-BE49-F238E27FC236}">
                <a16:creationId xmlns:a16="http://schemas.microsoft.com/office/drawing/2014/main" id="{64B9D9D2-9DDE-48BB-984D-0663D014DEBD}"/>
              </a:ext>
            </a:extLst>
          </p:cNvPr>
          <p:cNvSpPr>
            <a:spLocks noGrp="1"/>
          </p:cNvSpPr>
          <p:nvPr>
            <p:ph type="ftr" sz="quarter" idx="15"/>
          </p:nvPr>
        </p:nvSpPr>
        <p:spPr>
          <a:xfrm>
            <a:off x="1115534" y="10485614"/>
            <a:ext cx="12276469" cy="356200"/>
          </a:xfrm>
        </p:spPr>
        <p:txBody>
          <a:bodyPr/>
          <a:lstStyle>
            <a:lvl1pPr>
              <a:defRPr>
                <a:solidFill>
                  <a:schemeClr val="tx1"/>
                </a:solidFill>
              </a:defRPr>
            </a:lvl1p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508609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image">
    <p:bg>
      <p:bgPr>
        <a:solidFill>
          <a:schemeClr val="bg1"/>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B7E7BC6-18F8-4544-A236-A34DEC48C031}"/>
              </a:ext>
            </a:extLst>
          </p:cNvPr>
          <p:cNvSpPr>
            <a:spLocks noGrp="1"/>
          </p:cNvSpPr>
          <p:nvPr>
            <p:ph type="body" sz="quarter" idx="18" hasCustomPrompt="1"/>
          </p:nvPr>
        </p:nvSpPr>
        <p:spPr>
          <a:xfrm>
            <a:off x="1115530" y="3644472"/>
            <a:ext cx="8936522" cy="2294162"/>
          </a:xfrm>
        </p:spPr>
        <p:txBody>
          <a:bodyPr anchor="ctr" anchorCtr="0"/>
          <a:lstStyle>
            <a:lvl1pPr>
              <a:lnSpc>
                <a:spcPts val="8245"/>
              </a:lnSpc>
              <a:spcAft>
                <a:spcPts val="3958"/>
              </a:spcAft>
              <a:defRPr sz="7256">
                <a:solidFill>
                  <a:schemeClr val="bg2"/>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7" name="Text Placeholder 2">
            <a:extLst>
              <a:ext uri="{FF2B5EF4-FFF2-40B4-BE49-F238E27FC236}">
                <a16:creationId xmlns:a16="http://schemas.microsoft.com/office/drawing/2014/main" id="{5A9017FC-4987-4E82-8AAB-1A50989F6E87}"/>
              </a:ext>
            </a:extLst>
          </p:cNvPr>
          <p:cNvSpPr>
            <a:spLocks noGrp="1"/>
          </p:cNvSpPr>
          <p:nvPr>
            <p:ph type="body" sz="quarter" idx="19" hasCustomPrompt="1"/>
          </p:nvPr>
        </p:nvSpPr>
        <p:spPr>
          <a:xfrm>
            <a:off x="1116662" y="6420174"/>
            <a:ext cx="8936522" cy="2010500"/>
          </a:xfrm>
        </p:spPr>
        <p:txBody>
          <a:bodyPr/>
          <a:lstStyle>
            <a:lvl1pPr>
              <a:lnSpc>
                <a:spcPts val="5112"/>
              </a:lnSpc>
              <a:spcAft>
                <a:spcPts val="1319"/>
              </a:spcAft>
              <a:defRPr sz="4617">
                <a:solidFill>
                  <a:schemeClr val="tx1"/>
                </a:solidFill>
              </a:defRPr>
            </a:lvl1pPr>
            <a:lvl2pPr>
              <a:lnSpc>
                <a:spcPts val="4452"/>
              </a:lnSpc>
              <a:spcAft>
                <a:spcPts val="989"/>
              </a:spcAft>
              <a:defRPr sz="3958" b="0">
                <a:solidFill>
                  <a:schemeClr val="tx1"/>
                </a:solidFill>
                <a:latin typeface="+mn-lt"/>
              </a:defRPr>
            </a:lvl2pPr>
            <a:lvl3pPr>
              <a:lnSpc>
                <a:spcPts val="4452"/>
              </a:lnSpc>
              <a:spcAft>
                <a:spcPts val="989"/>
              </a:spcAft>
              <a:defRPr sz="3958" b="0">
                <a:solidFill>
                  <a:schemeClr val="tx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AU" dirty="0"/>
              <a:t>Subheading</a:t>
            </a:r>
          </a:p>
          <a:p>
            <a:pPr lvl="1"/>
            <a:r>
              <a:rPr lang="en-AU" dirty="0"/>
              <a:t>Subheading</a:t>
            </a:r>
          </a:p>
        </p:txBody>
      </p:sp>
      <p:sp>
        <p:nvSpPr>
          <p:cNvPr id="11" name="Picture Placeholder 2">
            <a:extLst>
              <a:ext uri="{FF2B5EF4-FFF2-40B4-BE49-F238E27FC236}">
                <a16:creationId xmlns:a16="http://schemas.microsoft.com/office/drawing/2014/main" id="{B0CB5887-57E7-4DCC-AACD-E1A28592F1CB}"/>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tx1"/>
                </a:solidFill>
              </a:defRPr>
            </a:lvl1pPr>
          </a:lstStyle>
          <a:p>
            <a:r>
              <a:rPr lang="en-AU" dirty="0"/>
              <a:t>[INSERT CLASSIFICATION] </a:t>
            </a:r>
            <a:r>
              <a:rPr lang="en-AU" dirty="0">
                <a:latin typeface="+mn-lt"/>
              </a:rPr>
              <a:t>INTERNAL/EXTERNAL</a:t>
            </a:r>
          </a:p>
        </p:txBody>
      </p:sp>
      <p:pic>
        <p:nvPicPr>
          <p:cNvPr id="8" name="Graphic 7">
            <a:extLst>
              <a:ext uri="{FF2B5EF4-FFF2-40B4-BE49-F238E27FC236}">
                <a16:creationId xmlns:a16="http://schemas.microsoft.com/office/drawing/2014/main" id="{A20AF50A-7E73-40A2-83EB-9FFCC1202E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1626" y="1046510"/>
            <a:ext cx="4150186" cy="1003297"/>
          </a:xfrm>
          <a:prstGeom prst="rect">
            <a:avLst/>
          </a:prstGeom>
        </p:spPr>
      </p:pic>
    </p:spTree>
    <p:extLst>
      <p:ext uri="{BB962C8B-B14F-4D97-AF65-F5344CB8AC3E}">
        <p14:creationId xmlns:p14="http://schemas.microsoft.com/office/powerpoint/2010/main" val="3446431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with curved image">
    <p:bg>
      <p:bgRef idx="1001">
        <a:schemeClr val="bg1"/>
      </p:bgRef>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2"/>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dirty="0"/>
              <a:t>00</a:t>
            </a:r>
          </a:p>
        </p:txBody>
      </p:sp>
      <p:sp>
        <p:nvSpPr>
          <p:cNvPr id="9" name="Text Placeholder 2">
            <a:extLst>
              <a:ext uri="{FF2B5EF4-FFF2-40B4-BE49-F238E27FC236}">
                <a16:creationId xmlns:a16="http://schemas.microsoft.com/office/drawing/2014/main" id="{A81AD953-81FB-466C-BFC9-20F9B1DD8B08}"/>
              </a:ext>
            </a:extLst>
          </p:cNvPr>
          <p:cNvSpPr>
            <a:spLocks noGrp="1"/>
          </p:cNvSpPr>
          <p:nvPr>
            <p:ph type="body" sz="quarter" idx="19" hasCustomPrompt="1"/>
          </p:nvPr>
        </p:nvSpPr>
        <p:spPr>
          <a:xfrm>
            <a:off x="1115530" y="3644178"/>
            <a:ext cx="8936522" cy="5648011"/>
          </a:xfrm>
        </p:spPr>
        <p:txBody>
          <a:bodyPr/>
          <a:lstStyle>
            <a:lvl1pPr>
              <a:lnSpc>
                <a:spcPts val="9234"/>
              </a:lnSpc>
              <a:spcAft>
                <a:spcPts val="3958"/>
              </a:spcAft>
              <a:defRPr sz="8905">
                <a:solidFill>
                  <a:schemeClr val="bg2"/>
                </a:solidFill>
              </a:defRPr>
            </a:lvl1pPr>
            <a:lvl2pPr>
              <a:lnSpc>
                <a:spcPts val="4452"/>
              </a:lnSpc>
              <a:defRPr sz="3958">
                <a:solidFill>
                  <a:schemeClr val="bg2"/>
                </a:solidFill>
              </a:defRPr>
            </a:lvl2pPr>
            <a:lvl3pPr>
              <a:lnSpc>
                <a:spcPts val="2803"/>
              </a:lnSpc>
              <a:spcAft>
                <a:spcPts val="989"/>
              </a:spcAft>
              <a:defRPr b="0">
                <a:solidFill>
                  <a:schemeClr val="bg2"/>
                </a:solidFill>
              </a:defRPr>
            </a:lvl3pPr>
            <a:lvl4pPr>
              <a:defRPr>
                <a:solidFill>
                  <a:schemeClr val="tx2"/>
                </a:solidFill>
              </a:defRPr>
            </a:lvl4pPr>
            <a:lvl5pPr>
              <a:buClr>
                <a:schemeClr val="bg2"/>
              </a:buClr>
              <a:defRPr>
                <a:solidFill>
                  <a:schemeClr val="tx2"/>
                </a:solidFill>
              </a:defRPr>
            </a:lvl5pPr>
            <a:lvl6pPr marL="495411" indent="-263261">
              <a:buClr>
                <a:schemeClr val="bg2"/>
              </a:buClr>
              <a:buFont typeface="Inter" panose="020B0502030000000004" pitchFamily="34" charset="0"/>
              <a:buChar char="–"/>
              <a:defRPr>
                <a:solidFill>
                  <a:schemeClr val="tx2"/>
                </a:solidFill>
              </a:defRPr>
            </a:lvl6pPr>
            <a:lvl7pPr>
              <a:defRPr>
                <a:solidFill>
                  <a:schemeClr val="tx2"/>
                </a:solidFill>
              </a:defRPr>
            </a:lvl7pPr>
            <a:lvl8pPr>
              <a:buClr>
                <a:schemeClr val="bg2"/>
              </a:buClr>
              <a:defRPr>
                <a:solidFill>
                  <a:schemeClr val="tx2"/>
                </a:solidFill>
              </a:defRPr>
            </a:lvl8pPr>
            <a:lvl9pPr>
              <a:buClr>
                <a:schemeClr val="bg2"/>
              </a:buClr>
              <a:defRPr>
                <a:solidFill>
                  <a:schemeClr val="tx2"/>
                </a:solidFill>
              </a:defRPr>
            </a:lvl9pPr>
          </a:lstStyle>
          <a:p>
            <a:r>
              <a:rPr lang="en-AU" dirty="0"/>
              <a:t>Heading</a:t>
            </a:r>
          </a:p>
          <a:p>
            <a:pPr lvl="1"/>
            <a:r>
              <a:rPr lang="en-AU" dirty="0"/>
              <a:t>Subheading</a:t>
            </a:r>
          </a:p>
          <a:p>
            <a:pPr lvl="2"/>
            <a:r>
              <a:rPr lang="en-AU" dirty="0"/>
              <a:t>Subheading 3</a:t>
            </a:r>
          </a:p>
        </p:txBody>
      </p:sp>
      <p:sp>
        <p:nvSpPr>
          <p:cNvPr id="6" name="Picture Placeholder 2">
            <a:extLst>
              <a:ext uri="{FF2B5EF4-FFF2-40B4-BE49-F238E27FC236}">
                <a16:creationId xmlns:a16="http://schemas.microsoft.com/office/drawing/2014/main" id="{E822D44B-C1A7-4AAE-B122-77A1EE39BA7B}"/>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8" name="Footer Placeholder 9">
            <a:extLst>
              <a:ext uri="{FF2B5EF4-FFF2-40B4-BE49-F238E27FC236}">
                <a16:creationId xmlns:a16="http://schemas.microsoft.com/office/drawing/2014/main" id="{AAF53B9A-5A3B-4CFF-BC95-91A224A82937}"/>
              </a:ext>
            </a:extLst>
          </p:cNvPr>
          <p:cNvSpPr>
            <a:spLocks noGrp="1"/>
          </p:cNvSpPr>
          <p:nvPr>
            <p:ph type="ftr" sz="quarter" idx="15"/>
          </p:nvPr>
        </p:nvSpPr>
        <p:spPr>
          <a:xfrm>
            <a:off x="1115534" y="10485614"/>
            <a:ext cx="12276469" cy="356200"/>
          </a:xfrm>
        </p:spPr>
        <p:txBody>
          <a:body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4045010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divider">
    <p:bg>
      <p:bgRef idx="1001">
        <a:schemeClr val="bg1"/>
      </p:bgRef>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2"/>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dirty="0"/>
              <a:t>00</a:t>
            </a:r>
          </a:p>
        </p:txBody>
      </p:sp>
      <p:sp>
        <p:nvSpPr>
          <p:cNvPr id="9" name="Text Placeholder 2">
            <a:extLst>
              <a:ext uri="{FF2B5EF4-FFF2-40B4-BE49-F238E27FC236}">
                <a16:creationId xmlns:a16="http://schemas.microsoft.com/office/drawing/2014/main" id="{A81AD953-81FB-466C-BFC9-20F9B1DD8B08}"/>
              </a:ext>
            </a:extLst>
          </p:cNvPr>
          <p:cNvSpPr>
            <a:spLocks noGrp="1"/>
          </p:cNvSpPr>
          <p:nvPr>
            <p:ph type="body" sz="quarter" idx="19" hasCustomPrompt="1"/>
          </p:nvPr>
        </p:nvSpPr>
        <p:spPr>
          <a:xfrm>
            <a:off x="1115530" y="3644178"/>
            <a:ext cx="8936522" cy="5648011"/>
          </a:xfrm>
        </p:spPr>
        <p:txBody>
          <a:bodyPr/>
          <a:lstStyle>
            <a:lvl1pPr>
              <a:lnSpc>
                <a:spcPts val="9234"/>
              </a:lnSpc>
              <a:spcAft>
                <a:spcPts val="3958"/>
              </a:spcAft>
              <a:defRPr sz="8905">
                <a:solidFill>
                  <a:schemeClr val="bg2"/>
                </a:solidFill>
              </a:defRPr>
            </a:lvl1pPr>
            <a:lvl2pPr>
              <a:lnSpc>
                <a:spcPts val="4452"/>
              </a:lnSpc>
              <a:defRPr sz="3958">
                <a:solidFill>
                  <a:schemeClr val="bg2"/>
                </a:solidFill>
              </a:defRPr>
            </a:lvl2pPr>
            <a:lvl3pPr>
              <a:lnSpc>
                <a:spcPts val="2803"/>
              </a:lnSpc>
              <a:spcAft>
                <a:spcPts val="989"/>
              </a:spcAft>
              <a:defRPr b="0">
                <a:solidFill>
                  <a:schemeClr val="bg2"/>
                </a:solidFill>
              </a:defRPr>
            </a:lvl3pPr>
            <a:lvl4pPr>
              <a:defRPr>
                <a:solidFill>
                  <a:schemeClr val="tx2"/>
                </a:solidFill>
              </a:defRPr>
            </a:lvl4pPr>
            <a:lvl5pPr>
              <a:buClr>
                <a:schemeClr val="bg2"/>
              </a:buClr>
              <a:defRPr>
                <a:solidFill>
                  <a:schemeClr val="tx2"/>
                </a:solidFill>
              </a:defRPr>
            </a:lvl5pPr>
            <a:lvl6pPr marL="495411" indent="-263261">
              <a:buClr>
                <a:schemeClr val="bg2"/>
              </a:buClr>
              <a:buFont typeface="Inter" panose="020B0502030000000004" pitchFamily="34" charset="0"/>
              <a:buChar char="–"/>
              <a:defRPr>
                <a:solidFill>
                  <a:schemeClr val="tx2"/>
                </a:solidFill>
              </a:defRPr>
            </a:lvl6pPr>
            <a:lvl7pPr>
              <a:defRPr>
                <a:solidFill>
                  <a:schemeClr val="tx2"/>
                </a:solidFill>
              </a:defRPr>
            </a:lvl7pPr>
            <a:lvl8pPr>
              <a:buClr>
                <a:schemeClr val="bg2"/>
              </a:buClr>
              <a:defRPr>
                <a:solidFill>
                  <a:schemeClr val="tx2"/>
                </a:solidFill>
              </a:defRPr>
            </a:lvl8pPr>
            <a:lvl9pPr>
              <a:buClr>
                <a:schemeClr val="bg2"/>
              </a:buClr>
              <a:defRPr>
                <a:solidFill>
                  <a:schemeClr val="tx2"/>
                </a:solidFill>
              </a:defRPr>
            </a:lvl9pPr>
          </a:lstStyle>
          <a:p>
            <a:r>
              <a:rPr lang="en-AU" noProof="0" dirty="0"/>
              <a:t>Heading</a:t>
            </a:r>
          </a:p>
          <a:p>
            <a:pPr lvl="1"/>
            <a:r>
              <a:rPr lang="en-AU" noProof="0" dirty="0"/>
              <a:t>Subheading</a:t>
            </a:r>
          </a:p>
          <a:p>
            <a:pPr lvl="2"/>
            <a:r>
              <a:rPr lang="en-AU" noProof="0" dirty="0"/>
              <a:t>Subheading 3</a:t>
            </a:r>
          </a:p>
        </p:txBody>
      </p:sp>
      <p:sp>
        <p:nvSpPr>
          <p:cNvPr id="8" name="Footer Placeholder 9">
            <a:extLst>
              <a:ext uri="{FF2B5EF4-FFF2-40B4-BE49-F238E27FC236}">
                <a16:creationId xmlns:a16="http://schemas.microsoft.com/office/drawing/2014/main" id="{AAF53B9A-5A3B-4CFF-BC95-91A224A82937}"/>
              </a:ext>
            </a:extLst>
          </p:cNvPr>
          <p:cNvSpPr>
            <a:spLocks noGrp="1"/>
          </p:cNvSpPr>
          <p:nvPr>
            <p:ph type="ftr" sz="quarter" idx="15"/>
          </p:nvPr>
        </p:nvSpPr>
        <p:spPr>
          <a:xfrm>
            <a:off x="1115534" y="10485614"/>
            <a:ext cx="12276469" cy="356200"/>
          </a:xfrm>
        </p:spPr>
        <p:txBody>
          <a:body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2393055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with curved image dark">
    <p:bg>
      <p:bgPr>
        <a:solidFill>
          <a:schemeClr val="accent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1"/>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a:t>00</a:t>
            </a:r>
          </a:p>
        </p:txBody>
      </p:sp>
      <p:sp>
        <p:nvSpPr>
          <p:cNvPr id="7" name="Text Placeholder 2">
            <a:extLst>
              <a:ext uri="{FF2B5EF4-FFF2-40B4-BE49-F238E27FC236}">
                <a16:creationId xmlns:a16="http://schemas.microsoft.com/office/drawing/2014/main" id="{B48AEEDF-E757-4848-ACFC-9CD0145EF544}"/>
              </a:ext>
            </a:extLst>
          </p:cNvPr>
          <p:cNvSpPr>
            <a:spLocks noGrp="1"/>
          </p:cNvSpPr>
          <p:nvPr>
            <p:ph type="body" sz="quarter" idx="18" hasCustomPrompt="1"/>
          </p:nvPr>
        </p:nvSpPr>
        <p:spPr>
          <a:xfrm>
            <a:off x="1115530" y="3644177"/>
            <a:ext cx="8936522" cy="2010500"/>
          </a:xfrm>
        </p:spPr>
        <p:txBody>
          <a:bodyPr/>
          <a:lstStyle>
            <a:lvl1pPr>
              <a:lnSpc>
                <a:spcPts val="9070"/>
              </a:lnSpc>
              <a:spcAft>
                <a:spcPts val="3958"/>
              </a:spcAft>
              <a:defRPr sz="8905">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a:p>
            <a:pPr lvl="1"/>
            <a:r>
              <a:rPr lang="en-AU" dirty="0"/>
              <a:t>Subheading</a:t>
            </a:r>
          </a:p>
          <a:p>
            <a:pPr lvl="2"/>
            <a:r>
              <a:rPr lang="en-AU" dirty="0"/>
              <a:t>Subheading</a:t>
            </a:r>
          </a:p>
        </p:txBody>
      </p:sp>
      <p:sp>
        <p:nvSpPr>
          <p:cNvPr id="8" name="Picture Placeholder 2">
            <a:extLst>
              <a:ext uri="{FF2B5EF4-FFF2-40B4-BE49-F238E27FC236}">
                <a16:creationId xmlns:a16="http://schemas.microsoft.com/office/drawing/2014/main" id="{DE020A5C-756C-41BF-A667-A1279FC11DBB}"/>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3673458581"/>
      </p:ext>
    </p:extLst>
  </p:cSld>
  <p:clrMapOvr>
    <a:masterClrMapping/>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divider dark">
    <p:bg>
      <p:bgPr>
        <a:solidFill>
          <a:schemeClr val="accent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5" y="1141787"/>
            <a:ext cx="8886765" cy="2006729"/>
          </a:xfrm>
          <a:prstGeom prst="rect">
            <a:avLst/>
          </a:prstGeom>
          <a:noFill/>
          <a:ln>
            <a:noFill/>
          </a:ln>
        </p:spPr>
        <p:txBody>
          <a:bodyPr lIns="0" tIns="0" rIns="0" bIns="0"/>
          <a:lstStyle>
            <a:lvl1pPr marL="0">
              <a:lnSpc>
                <a:spcPts val="8816"/>
              </a:lnSpc>
              <a:spcAft>
                <a:spcPts val="0"/>
              </a:spcAft>
              <a:defRPr sz="13192" b="0">
                <a:solidFill>
                  <a:schemeClr val="bg1"/>
                </a:solidFill>
              </a:defRPr>
            </a:lvl1pPr>
            <a:lvl2pPr marL="0">
              <a:lnSpc>
                <a:spcPts val="2302"/>
              </a:lnSpc>
              <a:spcAft>
                <a:spcPts val="49"/>
              </a:spcAft>
              <a:defRPr sz="8816" b="0">
                <a:solidFill>
                  <a:schemeClr val="bg1"/>
                </a:solidFill>
                <a:latin typeface="+mj-lt"/>
                <a:ea typeface="Inter Medium" panose="020B0502030000000004" pitchFamily="34" charset="0"/>
              </a:defRPr>
            </a:lvl2pPr>
            <a:lvl3pPr marL="0" indent="0">
              <a:lnSpc>
                <a:spcPts val="2840"/>
              </a:lnSpc>
              <a:buClr>
                <a:schemeClr val="accent1"/>
              </a:buClr>
              <a:buNone/>
              <a:defRPr sz="8816" b="0">
                <a:solidFill>
                  <a:schemeClr val="bg1"/>
                </a:solidFill>
                <a:latin typeface="+mn-lt"/>
                <a:ea typeface="Inter Medium" panose="020B0502030000000004" pitchFamily="34" charset="0"/>
              </a:defRPr>
            </a:lvl3pPr>
            <a:lvl4pPr marL="0" indent="0">
              <a:lnSpc>
                <a:spcPts val="2840"/>
              </a:lnSpc>
              <a:buClr>
                <a:schemeClr val="accent1"/>
              </a:buClr>
              <a:buNone/>
              <a:defRPr sz="1959">
                <a:solidFill>
                  <a:schemeClr val="bg1"/>
                </a:solidFill>
                <a:latin typeface="+mn-lt"/>
                <a:ea typeface="Inter Medium" panose="020B0502030000000004" pitchFamily="34" charset="0"/>
              </a:defRPr>
            </a:lvl4pPr>
            <a:lvl5pPr marL="0" indent="0">
              <a:lnSpc>
                <a:spcPts val="2840"/>
              </a:lnSpc>
              <a:buClr>
                <a:schemeClr val="accent1"/>
              </a:buClr>
              <a:buNone/>
              <a:defRPr sz="1959">
                <a:solidFill>
                  <a:schemeClr val="bg1"/>
                </a:solidFill>
                <a:latin typeface="+mn-lt"/>
                <a:ea typeface="Inter Medium" panose="020B0502030000000004" pitchFamily="34" charset="0"/>
              </a:defRPr>
            </a:lvl5pPr>
            <a:lvl6pPr marL="0" indent="0">
              <a:lnSpc>
                <a:spcPts val="2840"/>
              </a:lnSpc>
              <a:buClr>
                <a:schemeClr val="accent1"/>
              </a:buClr>
              <a:buNone/>
              <a:defRPr sz="1959">
                <a:solidFill>
                  <a:schemeClr val="bg1"/>
                </a:solidFill>
                <a:latin typeface="+mn-lt"/>
                <a:ea typeface="Inter Medium" panose="020B0502030000000004" pitchFamily="34" charset="0"/>
              </a:defRPr>
            </a:lvl6pPr>
            <a:lvl7pPr marL="0" indent="0">
              <a:lnSpc>
                <a:spcPts val="2840"/>
              </a:lnSpc>
              <a:buClr>
                <a:schemeClr val="accent1"/>
              </a:buClr>
              <a:buNone/>
              <a:defRPr sz="1959">
                <a:solidFill>
                  <a:schemeClr val="bg1"/>
                </a:solidFill>
                <a:latin typeface="+mn-lt"/>
                <a:ea typeface="Inter Medium" panose="020B0502030000000004" pitchFamily="34" charset="0"/>
              </a:defRPr>
            </a:lvl7pPr>
            <a:lvl8pPr marL="0" indent="0">
              <a:lnSpc>
                <a:spcPts val="2840"/>
              </a:lnSpc>
              <a:buClr>
                <a:schemeClr val="accent1"/>
              </a:buClr>
              <a:buNone/>
              <a:defRPr sz="1959">
                <a:solidFill>
                  <a:schemeClr val="bg1"/>
                </a:solidFill>
                <a:latin typeface="+mn-lt"/>
                <a:ea typeface="Inter Medium" panose="020B0502030000000004" pitchFamily="34" charset="0"/>
              </a:defRPr>
            </a:lvl8pPr>
            <a:lvl9pPr marL="0" indent="0">
              <a:lnSpc>
                <a:spcPts val="2840"/>
              </a:lnSpc>
              <a:buClr>
                <a:schemeClr val="accent1"/>
              </a:buClr>
              <a:buNone/>
              <a:defRPr sz="1959">
                <a:solidFill>
                  <a:schemeClr val="bg1"/>
                </a:solidFill>
                <a:latin typeface="+mn-lt"/>
                <a:ea typeface="Inter Medium" panose="020B0502030000000004" pitchFamily="34" charset="0"/>
              </a:defRPr>
            </a:lvl9pPr>
          </a:lstStyle>
          <a:p>
            <a:pPr lvl="0"/>
            <a:r>
              <a:rPr lang="en-AU" noProof="0"/>
              <a:t>00</a:t>
            </a:r>
          </a:p>
        </p:txBody>
      </p:sp>
      <p:sp>
        <p:nvSpPr>
          <p:cNvPr id="7" name="Text Placeholder 2">
            <a:extLst>
              <a:ext uri="{FF2B5EF4-FFF2-40B4-BE49-F238E27FC236}">
                <a16:creationId xmlns:a16="http://schemas.microsoft.com/office/drawing/2014/main" id="{B48AEEDF-E757-4848-ACFC-9CD0145EF544}"/>
              </a:ext>
            </a:extLst>
          </p:cNvPr>
          <p:cNvSpPr>
            <a:spLocks noGrp="1"/>
          </p:cNvSpPr>
          <p:nvPr>
            <p:ph type="body" sz="quarter" idx="18" hasCustomPrompt="1"/>
          </p:nvPr>
        </p:nvSpPr>
        <p:spPr>
          <a:xfrm>
            <a:off x="1115530" y="3644177"/>
            <a:ext cx="8936522" cy="2010500"/>
          </a:xfrm>
        </p:spPr>
        <p:txBody>
          <a:bodyPr/>
          <a:lstStyle>
            <a:lvl1pPr>
              <a:lnSpc>
                <a:spcPts val="9070"/>
              </a:lnSpc>
              <a:spcAft>
                <a:spcPts val="3958"/>
              </a:spcAft>
              <a:defRPr sz="8905">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a:p>
            <a:pPr lvl="1"/>
            <a:r>
              <a:rPr lang="en-AU" dirty="0"/>
              <a:t>Subheading</a:t>
            </a:r>
          </a:p>
          <a:p>
            <a:pPr lvl="2"/>
            <a:r>
              <a:rPr lang="en-AU" dirty="0"/>
              <a:t>Subheading</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335214962"/>
      </p:ext>
    </p:extLst>
  </p:cSld>
  <p:clrMapOvr>
    <a:masterClrMapping/>
  </p:clrMapOvr>
  <p:extLst>
    <p:ext uri="{DCECCB84-F9BA-43D5-87BE-67443E8EF086}">
      <p15:sldGuideLst xmlns:p15="http://schemas.microsoft.com/office/powerpoint/2012/main">
        <p15:guide id="1" orient="horz" pos="435"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urved image">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0" y="1130496"/>
            <a:ext cx="8936522" cy="2039842"/>
          </a:xfrm>
        </p:spPr>
        <p:txBody>
          <a:bodyPr/>
          <a:lstStyle>
            <a:lvl1pPr>
              <a:lnSpc>
                <a:spcPts val="4164"/>
              </a:lnSpc>
              <a:defRPr>
                <a:solidFill>
                  <a:schemeClr val="bg2"/>
                </a:solidFill>
              </a:defRPr>
            </a:lvl1pPr>
          </a:lstStyle>
          <a:p>
            <a:r>
              <a:rPr lang="en-AU" noProof="0"/>
              <a:t>Heading</a:t>
            </a:r>
          </a:p>
        </p:txBody>
      </p:sp>
      <p:sp>
        <p:nvSpPr>
          <p:cNvPr id="3" name="Content Placeholder 2"/>
          <p:cNvSpPr>
            <a:spLocks noGrp="1"/>
          </p:cNvSpPr>
          <p:nvPr>
            <p:ph idx="1" hasCustomPrompt="1"/>
          </p:nvPr>
        </p:nvSpPr>
        <p:spPr>
          <a:xfrm>
            <a:off x="1115530" y="3644179"/>
            <a:ext cx="8936522" cy="6031507"/>
          </a:xfrm>
        </p:spPr>
        <p:txBody>
          <a:bodyPr/>
          <a:lstStyle>
            <a:lvl5pPr>
              <a:defRPr baseline="0"/>
            </a:lvl5pPr>
          </a:lstStyle>
          <a:p>
            <a:pPr lvl="1"/>
            <a:r>
              <a:rPr lang="en-AU" dirty="0"/>
              <a:t>Subheading</a:t>
            </a:r>
          </a:p>
        </p:txBody>
      </p:sp>
      <p:sp>
        <p:nvSpPr>
          <p:cNvPr id="9" name="Picture Placeholder 2">
            <a:extLst>
              <a:ext uri="{FF2B5EF4-FFF2-40B4-BE49-F238E27FC236}">
                <a16:creationId xmlns:a16="http://schemas.microsoft.com/office/drawing/2014/main" id="{23B0C71D-BF2B-4B26-BF3B-3D1DFC8F3031}"/>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608385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urved image dark">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0" y="1130496"/>
            <a:ext cx="8936522" cy="2039842"/>
          </a:xfrm>
        </p:spPr>
        <p:txBody>
          <a:bodyPr/>
          <a:lstStyle>
            <a:lvl1pPr>
              <a:lnSpc>
                <a:spcPts val="4164"/>
              </a:lnSpc>
              <a:defRPr>
                <a:solidFill>
                  <a:schemeClr val="bg1"/>
                </a:solidFill>
              </a:defRPr>
            </a:lvl1pPr>
          </a:lstStyle>
          <a:p>
            <a:r>
              <a:rPr lang="en-AU" noProof="0" dirty="0"/>
              <a:t>Heading</a:t>
            </a:r>
          </a:p>
        </p:txBody>
      </p:sp>
      <p:sp>
        <p:nvSpPr>
          <p:cNvPr id="8" name="Content Placeholder 2">
            <a:extLst>
              <a:ext uri="{FF2B5EF4-FFF2-40B4-BE49-F238E27FC236}">
                <a16:creationId xmlns:a16="http://schemas.microsoft.com/office/drawing/2014/main" id="{3184800A-1B8B-4FE3-B60E-86A6CB2973E4}"/>
              </a:ext>
            </a:extLst>
          </p:cNvPr>
          <p:cNvSpPr>
            <a:spLocks noGrp="1"/>
          </p:cNvSpPr>
          <p:nvPr>
            <p:ph idx="1" hasCustomPrompt="1"/>
          </p:nvPr>
        </p:nvSpPr>
        <p:spPr>
          <a:xfrm>
            <a:off x="1115530" y="3644179"/>
            <a:ext cx="8936522" cy="60315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baseline="0">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dirty="0"/>
              <a:t>Subheading</a:t>
            </a:r>
          </a:p>
        </p:txBody>
      </p:sp>
      <p:sp>
        <p:nvSpPr>
          <p:cNvPr id="9" name="Picture Placeholder 2">
            <a:extLst>
              <a:ext uri="{FF2B5EF4-FFF2-40B4-BE49-F238E27FC236}">
                <a16:creationId xmlns:a16="http://schemas.microsoft.com/office/drawing/2014/main" id="{DDE12E24-9C31-4F4D-8846-F07A4D0C9A2D}"/>
              </a:ext>
              <a:ext uri="{C183D7F6-B498-43B3-948B-1728B52AA6E4}">
                <adec:decorative xmlns:adec="http://schemas.microsoft.com/office/drawing/2017/decorative" val="1"/>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444688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7" y="1130497"/>
            <a:ext cx="17839523" cy="912754"/>
          </a:xfrm>
        </p:spPr>
        <p:txBody>
          <a:bodyPr/>
          <a:lstStyle/>
          <a:p>
            <a:r>
              <a:rPr lang="en-AU" noProof="0" dirty="0"/>
              <a:t>Heading</a:t>
            </a:r>
          </a:p>
        </p:txBody>
      </p:sp>
      <p:sp>
        <p:nvSpPr>
          <p:cNvPr id="3" name="Content Placeholder 2"/>
          <p:cNvSpPr>
            <a:spLocks noGrp="1"/>
          </p:cNvSpPr>
          <p:nvPr>
            <p:ph idx="1" hasCustomPrompt="1"/>
          </p:nvPr>
        </p:nvSpPr>
        <p:spPr>
          <a:xfrm>
            <a:off x="1116021" y="2071579"/>
            <a:ext cx="17872553" cy="7717612"/>
          </a:xfrm>
        </p:spPr>
        <p:txBody>
          <a:bodyPr/>
          <a:lstStyle>
            <a:lvl5pPr>
              <a:defRPr baseline="0"/>
            </a:lvl5pPr>
          </a:lstStyle>
          <a:p>
            <a:pPr lvl="1"/>
            <a:r>
              <a:rPr lang="en-AU" noProof="0" dirty="0"/>
              <a:t>Subheading</a:t>
            </a:r>
          </a:p>
        </p:txBody>
      </p:sp>
      <p:sp>
        <p:nvSpPr>
          <p:cNvPr id="2" name="Footer Placeholder 1">
            <a:extLst>
              <a:ext uri="{FF2B5EF4-FFF2-40B4-BE49-F238E27FC236}">
                <a16:creationId xmlns:a16="http://schemas.microsoft.com/office/drawing/2014/main" id="{9C9ADDA2-548F-47D8-9080-665FFC2383DB}"/>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828456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1 column dark">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7" y="1130497"/>
            <a:ext cx="17839523" cy="912754"/>
          </a:xfrm>
        </p:spPr>
        <p:txBody>
          <a:bodyPr/>
          <a:lstStyle>
            <a:lvl1pPr>
              <a:defRPr>
                <a:solidFill>
                  <a:schemeClr val="bg1"/>
                </a:solidFill>
              </a:defRPr>
            </a:lvl1pPr>
          </a:lstStyle>
          <a:p>
            <a:r>
              <a:rPr lang="en-AU" noProof="0" dirty="0"/>
              <a:t>Heading</a:t>
            </a:r>
          </a:p>
        </p:txBody>
      </p:sp>
      <p:sp>
        <p:nvSpPr>
          <p:cNvPr id="3" name="Content Placeholder 2"/>
          <p:cNvSpPr>
            <a:spLocks noGrp="1"/>
          </p:cNvSpPr>
          <p:nvPr>
            <p:ph idx="1" hasCustomPrompt="1"/>
          </p:nvPr>
        </p:nvSpPr>
        <p:spPr>
          <a:xfrm>
            <a:off x="1115530" y="2071579"/>
            <a:ext cx="17873044" cy="771761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baseline="0">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2" name="Footer Placeholder 1">
            <a:extLst>
              <a:ext uri="{FF2B5EF4-FFF2-40B4-BE49-F238E27FC236}">
                <a16:creationId xmlns:a16="http://schemas.microsoft.com/office/drawing/2014/main" id="{9C9ADDA2-548F-47D8-9080-665FFC2383DB}"/>
              </a:ext>
            </a:extLst>
          </p:cNvPr>
          <p:cNvSpPr>
            <a:spLocks noGrp="1"/>
          </p:cNvSpPr>
          <p:nvPr>
            <p:ph type="ftr" sz="quarter" idx="13"/>
          </p:nvPr>
        </p:nvSpPr>
        <p:spPr/>
        <p:txBody>
          <a:bodyPr/>
          <a:lstStyle>
            <a:lvl1pPr>
              <a:defRPr>
                <a:solidFill>
                  <a:schemeClr val="bg1"/>
                </a:solidFill>
              </a:defRPr>
            </a:lvl1p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114217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07D4FC-E5E5-2841-0585-05C99FFDB1D4}"/>
              </a:ext>
            </a:extLst>
          </p:cNvPr>
          <p:cNvSpPr>
            <a:spLocks noGrp="1"/>
          </p:cNvSpPr>
          <p:nvPr>
            <p:ph type="sldNum" sz="quarter" idx="11"/>
          </p:nvPr>
        </p:nvSpPr>
        <p:spPr/>
        <p:txBody>
          <a:bodyPr/>
          <a:lstStyle>
            <a:lvl1pPr>
              <a:defRPr>
                <a:solidFill>
                  <a:schemeClr val="bg1"/>
                </a:solidFill>
              </a:defRPr>
            </a:lvl1pPr>
          </a:lstStyle>
          <a:p>
            <a:pPr marL="127635" algn="r">
              <a:spcBef>
                <a:spcPts val="209"/>
              </a:spcBef>
            </a:pPr>
            <a:fld id="{81D60167-4931-47E6-BA6A-407CBD079E47}" type="slidenum">
              <a:rPr lang="en-AU" smtClean="0"/>
              <a:pPr marL="127635" algn="r">
                <a:spcBef>
                  <a:spcPts val="209"/>
                </a:spcBef>
              </a:pPr>
              <a:t>‹#›</a:t>
            </a:fld>
            <a:endParaRPr lang="en-AU" dirty="0"/>
          </a:p>
        </p:txBody>
      </p:sp>
      <p:sp>
        <p:nvSpPr>
          <p:cNvPr id="2" name="Footer Placeholder 2">
            <a:extLst>
              <a:ext uri="{FF2B5EF4-FFF2-40B4-BE49-F238E27FC236}">
                <a16:creationId xmlns:a16="http://schemas.microsoft.com/office/drawing/2014/main" id="{B8C6F0A5-2E7F-986A-258F-403F8B9D71A7}"/>
              </a:ext>
            </a:extLst>
          </p:cNvPr>
          <p:cNvSpPr>
            <a:spLocks noGrp="1"/>
          </p:cNvSpPr>
          <p:nvPr>
            <p:ph type="ftr" sz="quarter" idx="10"/>
          </p:nvPr>
        </p:nvSpPr>
        <p:spPr>
          <a:xfrm>
            <a:off x="877738" y="10248362"/>
            <a:ext cx="2621113" cy="416141"/>
          </a:xfrm>
          <a:prstGeom prst="rect">
            <a:avLst/>
          </a:prstGeom>
        </p:spPr>
        <p:txBody>
          <a:bodyPr/>
          <a:lstStyle>
            <a:lvl1pPr>
              <a:defRPr b="0" i="0">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marL="13335">
              <a:spcBef>
                <a:spcPts val="185"/>
              </a:spcBef>
            </a:pPr>
            <a:r>
              <a:rPr lang="en-AU"/>
              <a:t>OFFICIAL INTERNAL</a:t>
            </a:r>
          </a:p>
          <a:p>
            <a:pPr marL="12700">
              <a:spcBef>
                <a:spcPts val="340"/>
              </a:spcBef>
            </a:pPr>
            <a:r>
              <a:rPr lang="en-AU" b="1" spc="-20"/>
              <a:t>Employee</a:t>
            </a:r>
            <a:r>
              <a:rPr lang="en-AU" b="1" spc="-5"/>
              <a:t> </a:t>
            </a:r>
            <a:r>
              <a:rPr lang="en-AU" b="1" spc="-25"/>
              <a:t>Value</a:t>
            </a:r>
            <a:r>
              <a:rPr lang="en-AU" b="1" spc="-5"/>
              <a:t> </a:t>
            </a:r>
            <a:r>
              <a:rPr lang="en-AU" b="1" spc="-20"/>
              <a:t>Proposition</a:t>
            </a:r>
            <a:r>
              <a:rPr lang="en-AU" b="1" spc="-5"/>
              <a:t> </a:t>
            </a:r>
            <a:r>
              <a:rPr lang="en-AU" b="1" spc="-10"/>
              <a:t>(EVP)</a:t>
            </a:r>
            <a:endParaRPr lang="en-AU" b="1" spc="-10" dirty="0"/>
          </a:p>
        </p:txBody>
      </p:sp>
    </p:spTree>
    <p:extLst>
      <p:ext uri="{BB962C8B-B14F-4D97-AF65-F5344CB8AC3E}">
        <p14:creationId xmlns:p14="http://schemas.microsoft.com/office/powerpoint/2010/main" val="2190421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7"/>
            <a:ext cx="17839525" cy="912754"/>
          </a:xfrm>
        </p:spPr>
        <p:txBody>
          <a:bodyPr/>
          <a:lstStyle/>
          <a:p>
            <a:r>
              <a:rPr lang="en-AU" noProof="0" dirty="0"/>
              <a:t>Heading</a:t>
            </a:r>
          </a:p>
        </p:txBody>
      </p:sp>
      <p:sp>
        <p:nvSpPr>
          <p:cNvPr id="3" name="Content Placeholder 2"/>
          <p:cNvSpPr>
            <a:spLocks noGrp="1"/>
          </p:cNvSpPr>
          <p:nvPr>
            <p:ph idx="1" hasCustomPrompt="1"/>
          </p:nvPr>
        </p:nvSpPr>
        <p:spPr>
          <a:xfrm>
            <a:off x="1115529" y="2072608"/>
            <a:ext cx="8406361" cy="7717612"/>
          </a:xfrm>
        </p:spPr>
        <p:txBody>
          <a:bodyPr/>
          <a:lstStyle>
            <a:lvl1pPr>
              <a:defRPr/>
            </a:lvl1pPr>
            <a:lvl5pPr>
              <a:defRPr baseline="0"/>
            </a:lvl5pPr>
          </a:lstStyle>
          <a:p>
            <a:pPr lvl="1"/>
            <a:r>
              <a:rPr lang="en-AU" noProof="0"/>
              <a:t>Subheading</a:t>
            </a:r>
          </a:p>
        </p:txBody>
      </p:sp>
      <p:sp>
        <p:nvSpPr>
          <p:cNvPr id="8" name="Content Placeholder 2">
            <a:extLst>
              <a:ext uri="{FF2B5EF4-FFF2-40B4-BE49-F238E27FC236}">
                <a16:creationId xmlns:a16="http://schemas.microsoft.com/office/drawing/2014/main" id="{FBF8F2E8-AFAC-4877-843A-CFF5522C1117}"/>
              </a:ext>
            </a:extLst>
          </p:cNvPr>
          <p:cNvSpPr>
            <a:spLocks noGrp="1"/>
          </p:cNvSpPr>
          <p:nvPr>
            <p:ph idx="14" hasCustomPrompt="1"/>
          </p:nvPr>
        </p:nvSpPr>
        <p:spPr>
          <a:xfrm>
            <a:off x="10581719" y="2071577"/>
            <a:ext cx="8406361" cy="7718640"/>
          </a:xfrm>
        </p:spPr>
        <p:txBody>
          <a:bodyPr/>
          <a:lstStyle>
            <a:lvl5pPr>
              <a:defRPr baseline="0"/>
            </a:lvl5pPr>
          </a:lstStyle>
          <a:p>
            <a:pPr lvl="1"/>
            <a:r>
              <a:rPr lang="en-AU" noProof="0"/>
              <a:t>Subheading</a:t>
            </a:r>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1850182876"/>
      </p:ext>
    </p:extLst>
  </p:cSld>
  <p:clrMapOvr>
    <a:masterClrMapping/>
  </p:clrMapOvr>
  <p:extLst>
    <p:ext uri="{DCECCB84-F9BA-43D5-87BE-67443E8EF086}">
      <p15:sldGuideLst xmlns:p15="http://schemas.microsoft.com/office/powerpoint/2012/main">
        <p15:guide id="1" pos="3840" userDrawn="1">
          <p15:clr>
            <a:srgbClr val="FBAE40"/>
          </p15:clr>
        </p15:guide>
        <p15:guide id="2" pos="4045" userDrawn="1">
          <p15:clr>
            <a:srgbClr val="FBAE40"/>
          </p15:clr>
        </p15:guide>
        <p15:guide id="3" pos="3637"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7"/>
            <a:ext cx="17839525" cy="912754"/>
          </a:xfrm>
        </p:spPr>
        <p:txBody>
          <a:bodyPr/>
          <a:lstStyle/>
          <a:p>
            <a:r>
              <a:rPr lang="en-AU" noProof="0"/>
              <a:t>Heading</a:t>
            </a:r>
          </a:p>
        </p:txBody>
      </p:sp>
      <p:sp>
        <p:nvSpPr>
          <p:cNvPr id="3" name="Content Placeholder 2"/>
          <p:cNvSpPr>
            <a:spLocks noGrp="1"/>
          </p:cNvSpPr>
          <p:nvPr>
            <p:ph idx="1" hasCustomPrompt="1"/>
          </p:nvPr>
        </p:nvSpPr>
        <p:spPr>
          <a:xfrm>
            <a:off x="1115529" y="2071579"/>
            <a:ext cx="5643848" cy="7604106"/>
          </a:xfrm>
        </p:spPr>
        <p:txBody>
          <a:bodyPr/>
          <a:lstStyle>
            <a:lvl5pPr>
              <a:defRPr baseline="0"/>
            </a:lvl5pPr>
          </a:lstStyle>
          <a:p>
            <a:pPr lvl="1"/>
            <a:r>
              <a:rPr lang="en-AU" noProof="0"/>
              <a:t>Subheading</a:t>
            </a:r>
          </a:p>
        </p:txBody>
      </p:sp>
      <p:sp>
        <p:nvSpPr>
          <p:cNvPr id="9" name="Content Placeholder 2">
            <a:extLst>
              <a:ext uri="{FF2B5EF4-FFF2-40B4-BE49-F238E27FC236}">
                <a16:creationId xmlns:a16="http://schemas.microsoft.com/office/drawing/2014/main" id="{955DF5CC-16E8-4D68-AE0F-CDA12EAB29D9}"/>
              </a:ext>
            </a:extLst>
          </p:cNvPr>
          <p:cNvSpPr>
            <a:spLocks noGrp="1"/>
          </p:cNvSpPr>
          <p:nvPr>
            <p:ph idx="15" hasCustomPrompt="1"/>
          </p:nvPr>
        </p:nvSpPr>
        <p:spPr>
          <a:xfrm>
            <a:off x="7211834" y="2071579"/>
            <a:ext cx="5643848" cy="7717612"/>
          </a:xfrm>
        </p:spPr>
        <p:txBody>
          <a:bodyPr/>
          <a:lstStyle>
            <a:lvl5pPr>
              <a:defRPr baseline="0"/>
            </a:lvl5pPr>
          </a:lstStyle>
          <a:p>
            <a:pPr lvl="1"/>
            <a:r>
              <a:rPr lang="en-AU" noProof="0"/>
              <a:t>Subheading</a:t>
            </a:r>
          </a:p>
        </p:txBody>
      </p:sp>
      <p:sp>
        <p:nvSpPr>
          <p:cNvPr id="8" name="Content Placeholder 2">
            <a:extLst>
              <a:ext uri="{FF2B5EF4-FFF2-40B4-BE49-F238E27FC236}">
                <a16:creationId xmlns:a16="http://schemas.microsoft.com/office/drawing/2014/main" id="{FBF8F2E8-AFAC-4877-843A-CFF5522C1117}"/>
              </a:ext>
            </a:extLst>
          </p:cNvPr>
          <p:cNvSpPr>
            <a:spLocks noGrp="1"/>
          </p:cNvSpPr>
          <p:nvPr>
            <p:ph idx="14" hasCustomPrompt="1"/>
          </p:nvPr>
        </p:nvSpPr>
        <p:spPr>
          <a:xfrm>
            <a:off x="13308138" y="2071577"/>
            <a:ext cx="5643848" cy="7718640"/>
          </a:xfrm>
        </p:spPr>
        <p:txBody>
          <a:bodyPr/>
          <a:lstStyle>
            <a:lvl5pPr>
              <a:defRPr baseline="0"/>
            </a:lvl5pPr>
          </a:lstStyle>
          <a:p>
            <a:pPr lvl="1"/>
            <a:r>
              <a:rPr lang="en-AU" noProof="0" dirty="0"/>
              <a:t>Subheading</a:t>
            </a:r>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3913881"/>
      </p:ext>
    </p:extLst>
  </p:cSld>
  <p:clrMapOvr>
    <a:masterClrMapping/>
  </p:clrMapOvr>
  <p:extLst>
    <p:ext uri="{DCECCB84-F9BA-43D5-87BE-67443E8EF086}">
      <p15:sldGuideLst xmlns:p15="http://schemas.microsoft.com/office/powerpoint/2012/main">
        <p15:guide id="1" pos="3840" userDrawn="1">
          <p15:clr>
            <a:srgbClr val="FBAE40"/>
          </p15:clr>
        </p15:guide>
        <p15:guide id="2" pos="2592" userDrawn="1">
          <p15:clr>
            <a:srgbClr val="FBAE40"/>
          </p15:clr>
        </p15:guide>
        <p15:guide id="3" pos="2752" userDrawn="1">
          <p15:clr>
            <a:srgbClr val="FBAE40"/>
          </p15:clr>
        </p15:guide>
        <p15:guide id="4" pos="4907" userDrawn="1">
          <p15:clr>
            <a:srgbClr val="FBAE40"/>
          </p15:clr>
        </p15:guide>
        <p15:guide id="5" pos="508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8" y="1130497"/>
            <a:ext cx="17839525" cy="912754"/>
          </a:xfrm>
        </p:spPr>
        <p:txBody>
          <a:bodyPr/>
          <a:lstStyle>
            <a:lvl1pPr>
              <a:defRPr/>
            </a:lvl1pPr>
          </a:lstStyle>
          <a:p>
            <a:r>
              <a:rPr lang="en-AU" noProof="0"/>
              <a:t>Heading</a:t>
            </a:r>
          </a:p>
        </p:txBody>
      </p:sp>
      <p:sp>
        <p:nvSpPr>
          <p:cNvPr id="9" name="Content Placeholder 2">
            <a:extLst>
              <a:ext uri="{FF2B5EF4-FFF2-40B4-BE49-F238E27FC236}">
                <a16:creationId xmlns:a16="http://schemas.microsoft.com/office/drawing/2014/main" id="{1149DCB4-D61C-4FC4-A77B-84A4A09C3BB0}"/>
              </a:ext>
            </a:extLst>
          </p:cNvPr>
          <p:cNvSpPr>
            <a:spLocks noGrp="1"/>
          </p:cNvSpPr>
          <p:nvPr>
            <p:ph idx="1" hasCustomPrompt="1"/>
          </p:nvPr>
        </p:nvSpPr>
        <p:spPr>
          <a:xfrm>
            <a:off x="1115530" y="2048334"/>
            <a:ext cx="4182952" cy="7604106"/>
          </a:xfrm>
        </p:spPr>
        <p:txBody>
          <a:bodyPr/>
          <a:lstStyle>
            <a:lvl5pPr>
              <a:defRPr baseline="0"/>
            </a:lvl5pPr>
          </a:lstStyle>
          <a:p>
            <a:pPr lvl="1"/>
            <a:r>
              <a:rPr lang="en-AU" noProof="0" dirty="0"/>
              <a:t>Subheading</a:t>
            </a:r>
          </a:p>
        </p:txBody>
      </p:sp>
      <p:sp>
        <p:nvSpPr>
          <p:cNvPr id="13" name="Content Placeholder 2">
            <a:extLst>
              <a:ext uri="{FF2B5EF4-FFF2-40B4-BE49-F238E27FC236}">
                <a16:creationId xmlns:a16="http://schemas.microsoft.com/office/drawing/2014/main" id="{9B2665DC-90A2-47D7-848F-6F48A9798E1E}"/>
              </a:ext>
            </a:extLst>
          </p:cNvPr>
          <p:cNvSpPr>
            <a:spLocks noGrp="1"/>
          </p:cNvSpPr>
          <p:nvPr>
            <p:ph idx="14" hasCustomPrompt="1"/>
          </p:nvPr>
        </p:nvSpPr>
        <p:spPr>
          <a:xfrm>
            <a:off x="5670598" y="2048334"/>
            <a:ext cx="4182952" cy="7604106"/>
          </a:xfrm>
        </p:spPr>
        <p:txBody>
          <a:bodyPr/>
          <a:lstStyle>
            <a:lvl5pPr>
              <a:defRPr baseline="0"/>
            </a:lvl5pPr>
          </a:lstStyle>
          <a:p>
            <a:pPr lvl="1"/>
            <a:r>
              <a:rPr lang="en-AU" noProof="0"/>
              <a:t>Subheading</a:t>
            </a:r>
          </a:p>
        </p:txBody>
      </p:sp>
      <p:sp>
        <p:nvSpPr>
          <p:cNvPr id="14" name="Content Placeholder 2">
            <a:extLst>
              <a:ext uri="{FF2B5EF4-FFF2-40B4-BE49-F238E27FC236}">
                <a16:creationId xmlns:a16="http://schemas.microsoft.com/office/drawing/2014/main" id="{50915301-F16D-4C76-8C6F-2342AB176312}"/>
              </a:ext>
            </a:extLst>
          </p:cNvPr>
          <p:cNvSpPr>
            <a:spLocks noGrp="1"/>
          </p:cNvSpPr>
          <p:nvPr>
            <p:ph idx="15" hasCustomPrompt="1"/>
          </p:nvPr>
        </p:nvSpPr>
        <p:spPr>
          <a:xfrm>
            <a:off x="10240427" y="2048334"/>
            <a:ext cx="4182952" cy="7604106"/>
          </a:xfrm>
        </p:spPr>
        <p:txBody>
          <a:bodyPr/>
          <a:lstStyle>
            <a:lvl5pPr>
              <a:defRPr baseline="0"/>
            </a:lvl5pPr>
          </a:lstStyle>
          <a:p>
            <a:pPr lvl="1"/>
            <a:r>
              <a:rPr lang="en-AU" noProof="0"/>
              <a:t>Subheading</a:t>
            </a:r>
          </a:p>
        </p:txBody>
      </p:sp>
      <p:sp>
        <p:nvSpPr>
          <p:cNvPr id="16" name="Content Placeholder 2">
            <a:extLst>
              <a:ext uri="{FF2B5EF4-FFF2-40B4-BE49-F238E27FC236}">
                <a16:creationId xmlns:a16="http://schemas.microsoft.com/office/drawing/2014/main" id="{CA7C6370-8358-45FD-9534-13B759CD7824}"/>
              </a:ext>
            </a:extLst>
          </p:cNvPr>
          <p:cNvSpPr>
            <a:spLocks noGrp="1"/>
          </p:cNvSpPr>
          <p:nvPr>
            <p:ph idx="16" hasCustomPrompt="1"/>
          </p:nvPr>
        </p:nvSpPr>
        <p:spPr>
          <a:xfrm>
            <a:off x="14810290" y="2048334"/>
            <a:ext cx="4182952" cy="7604106"/>
          </a:xfrm>
        </p:spPr>
        <p:txBody>
          <a:bodyPr/>
          <a:lstStyle>
            <a:lvl5pPr>
              <a:defRPr baseline="0"/>
            </a:lvl5pPr>
          </a:lstStyle>
          <a:p>
            <a:pPr lvl="1"/>
            <a:r>
              <a:rPr lang="en-AU" noProof="0"/>
              <a:t>Subheading</a:t>
            </a:r>
          </a:p>
        </p:txBody>
      </p:sp>
      <p:sp>
        <p:nvSpPr>
          <p:cNvPr id="2" name="Footer Placeholder 1">
            <a:extLst>
              <a:ext uri="{FF2B5EF4-FFF2-40B4-BE49-F238E27FC236}">
                <a16:creationId xmlns:a16="http://schemas.microsoft.com/office/drawing/2014/main" id="{0F5D0882-9D50-4B57-BF47-F09BB6D7E805}"/>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238679574"/>
      </p:ext>
    </p:extLst>
  </p:cSld>
  <p:clrMapOvr>
    <a:masterClrMapping/>
  </p:clrMapOvr>
  <p:extLst>
    <p:ext uri="{DCECCB84-F9BA-43D5-87BE-67443E8EF086}">
      <p15:sldGuideLst xmlns:p15="http://schemas.microsoft.com/office/powerpoint/2012/main">
        <p15:guide id="1" pos="3840" userDrawn="1">
          <p15:clr>
            <a:srgbClr val="FBAE40"/>
          </p15:clr>
        </p15:guide>
        <p15:guide id="2" pos="2023" userDrawn="1">
          <p15:clr>
            <a:srgbClr val="FBAE40"/>
          </p15:clr>
        </p15:guide>
        <p15:guide id="3" pos="3909" userDrawn="1">
          <p15:clr>
            <a:srgbClr val="FBAE40"/>
          </p15:clr>
        </p15:guide>
        <p15:guide id="4" pos="2159" userDrawn="1">
          <p15:clr>
            <a:srgbClr val="FBAE40"/>
          </p15:clr>
        </p15:guide>
        <p15:guide id="5" pos="3773" userDrawn="1">
          <p15:clr>
            <a:srgbClr val="FBAE40"/>
          </p15:clr>
        </p15:guide>
        <p15:guide id="6" pos="5520" userDrawn="1">
          <p15:clr>
            <a:srgbClr val="FBAE40"/>
          </p15:clr>
        </p15:guide>
        <p15:guide id="7" pos="5656"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1 column r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28" y="1130497"/>
            <a:ext cx="17839525" cy="912754"/>
          </a:xfrm>
        </p:spPr>
        <p:txBody>
          <a:bodyPr/>
          <a:lstStyle/>
          <a:p>
            <a:r>
              <a:rPr lang="en-AU" noProof="0"/>
              <a:t>Heading</a:t>
            </a:r>
          </a:p>
        </p:txBody>
      </p:sp>
      <p:sp>
        <p:nvSpPr>
          <p:cNvPr id="7" name="Content Placeholder 2">
            <a:extLst>
              <a:ext uri="{FF2B5EF4-FFF2-40B4-BE49-F238E27FC236}">
                <a16:creationId xmlns:a16="http://schemas.microsoft.com/office/drawing/2014/main" id="{9071C376-BE5B-4BB5-BED2-44379D4D197A}"/>
              </a:ext>
            </a:extLst>
          </p:cNvPr>
          <p:cNvSpPr>
            <a:spLocks noGrp="1"/>
          </p:cNvSpPr>
          <p:nvPr>
            <p:ph idx="1" hasCustomPrompt="1"/>
          </p:nvPr>
        </p:nvSpPr>
        <p:spPr>
          <a:xfrm>
            <a:off x="1115531" y="2071579"/>
            <a:ext cx="11134507" cy="7604106"/>
          </a:xfrm>
        </p:spPr>
        <p:txBody>
          <a:bodyPr/>
          <a:lstStyle>
            <a:lvl5pPr>
              <a:defRPr baseline="0"/>
            </a:lvl5pPr>
          </a:lstStyle>
          <a:p>
            <a:pPr lvl="1"/>
            <a:r>
              <a:rPr lang="en-AU" noProof="0" dirty="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847415" y="2043252"/>
            <a:ext cx="6141163" cy="7896426"/>
          </a:xfrm>
          <a:prstGeom prst="roundRect">
            <a:avLst>
              <a:gd name="adj" fmla="val 3079"/>
            </a:avLst>
          </a:prstGeom>
          <a:solidFill>
            <a:schemeClr val="accent2"/>
          </a:solidFill>
          <a:ln>
            <a:noFill/>
          </a:ln>
        </p:spPr>
        <p:txBody>
          <a:bodyPr lIns="360000" tIns="360000" rIns="360000" bIns="360000"/>
          <a:lstStyle>
            <a:lvl1pPr>
              <a:defRPr>
                <a:solidFill>
                  <a:schemeClr val="bg2"/>
                </a:solidFill>
              </a:defRPr>
            </a:lvl1pPr>
            <a:lvl2pPr>
              <a:defRPr>
                <a:solidFill>
                  <a:schemeClr val="bg2"/>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AU" noProof="0" dirty="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3674191709"/>
      </p:ext>
    </p:extLst>
  </p:cSld>
  <p:clrMapOvr>
    <a:masterClrMapping/>
  </p:clrMapOvr>
  <p:extLst>
    <p:ext uri="{DCECCB84-F9BA-43D5-87BE-67443E8EF086}">
      <p15:sldGuideLst xmlns:p15="http://schemas.microsoft.com/office/powerpoint/2012/main">
        <p15:guide id="1" pos="3840" userDrawn="1">
          <p15:clr>
            <a:srgbClr val="FBAE40"/>
          </p15:clr>
        </p15:guide>
        <p15:guide id="2" pos="468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1 column right box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28" y="1130497"/>
            <a:ext cx="17839525" cy="912754"/>
          </a:xfrm>
        </p:spPr>
        <p:txBody>
          <a:bodyPr/>
          <a:lstStyle/>
          <a:p>
            <a:r>
              <a:rPr lang="en-AU" noProof="0"/>
              <a:t>Heading</a:t>
            </a:r>
          </a:p>
        </p:txBody>
      </p:sp>
      <p:sp>
        <p:nvSpPr>
          <p:cNvPr id="7" name="Content Placeholder 2">
            <a:extLst>
              <a:ext uri="{FF2B5EF4-FFF2-40B4-BE49-F238E27FC236}">
                <a16:creationId xmlns:a16="http://schemas.microsoft.com/office/drawing/2014/main" id="{3BBEDB79-5B52-4EB9-8B43-ACCC0C4EC9F6}"/>
              </a:ext>
            </a:extLst>
          </p:cNvPr>
          <p:cNvSpPr>
            <a:spLocks noGrp="1"/>
          </p:cNvSpPr>
          <p:nvPr>
            <p:ph idx="1" hasCustomPrompt="1"/>
          </p:nvPr>
        </p:nvSpPr>
        <p:spPr>
          <a:xfrm>
            <a:off x="1115528" y="2071579"/>
            <a:ext cx="11134895" cy="7604106"/>
          </a:xfrm>
        </p:spPr>
        <p:txBody>
          <a:bodyPr/>
          <a:lstStyle>
            <a:lvl5pPr>
              <a:defRPr baseline="0"/>
            </a:lvl5pPr>
          </a:lstStyle>
          <a:p>
            <a:pPr lvl="1"/>
            <a:r>
              <a:rPr lang="en-AU" noProof="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847415" y="2071573"/>
            <a:ext cx="6141163" cy="7868102"/>
          </a:xfrm>
          <a:prstGeom prst="roundRect">
            <a:avLst>
              <a:gd name="adj" fmla="val 3079"/>
            </a:avLst>
          </a:prstGeom>
          <a:solidFill>
            <a:schemeClr val="accent1"/>
          </a:solidFill>
          <a:ln>
            <a:noFill/>
          </a:ln>
        </p:spPr>
        <p:txBody>
          <a:bodyPr lIns="360000" tIns="360000" rIns="360000" bIns="360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0122804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1 column right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9EFC7-787A-495C-B249-EB18E76D8521}"/>
              </a:ext>
            </a:extLst>
          </p:cNvPr>
          <p:cNvSpPr/>
          <p:nvPr userDrawn="1"/>
        </p:nvSpPr>
        <p:spPr>
          <a:xfrm>
            <a:off x="12453195" y="279023"/>
            <a:ext cx="7650907" cy="11030327"/>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299" noProof="0" dirty="0">
              <a:solidFill>
                <a:schemeClr val="tx1"/>
              </a:solidFill>
            </a:endParaRPr>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5" y="1130497"/>
            <a:ext cx="11014711" cy="912754"/>
          </a:xfrm>
        </p:spPr>
        <p:txBody>
          <a:bodyPr/>
          <a:lstStyle/>
          <a:p>
            <a:r>
              <a:rPr lang="en-AU" noProof="0"/>
              <a:t>Heading</a:t>
            </a:r>
          </a:p>
        </p:txBody>
      </p:sp>
      <p:sp>
        <p:nvSpPr>
          <p:cNvPr id="3" name="Content Placeholder 2"/>
          <p:cNvSpPr>
            <a:spLocks noGrp="1"/>
          </p:cNvSpPr>
          <p:nvPr>
            <p:ph idx="1" hasCustomPrompt="1"/>
          </p:nvPr>
        </p:nvSpPr>
        <p:spPr>
          <a:xfrm>
            <a:off x="1115535" y="2071579"/>
            <a:ext cx="10619208" cy="7717612"/>
          </a:xfrm>
        </p:spPr>
        <p:txBody>
          <a:bodyPr/>
          <a:lstStyle>
            <a:lvl5pPr>
              <a:defRPr baseline="0"/>
            </a:lvl5pPr>
          </a:lstStyle>
          <a:p>
            <a:pPr lvl="1"/>
            <a:r>
              <a:rPr lang="en-AU" noProof="0" dirty="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956224" y="2071579"/>
            <a:ext cx="6032354" cy="7717612"/>
          </a:xfrm>
          <a:prstGeom prst="rect">
            <a:avLst/>
          </a:prstGeom>
          <a:noFill/>
          <a:ln>
            <a:noFill/>
          </a:ln>
        </p:spPr>
        <p:txBody>
          <a:bodyPr lIns="0" tIns="0" rIns="0" bIns="0"/>
          <a:lstStyle>
            <a:lvl1pPr>
              <a:defRPr>
                <a:solidFill>
                  <a:schemeClr val="tx1"/>
                </a:solidFill>
              </a:defRPr>
            </a:lvl1pPr>
            <a:lvl2pPr>
              <a:defRPr>
                <a:solidFill>
                  <a:schemeClr val="bg2"/>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vl6pPr>
              <a:buClr>
                <a:schemeClr val="accent1"/>
              </a:buClr>
              <a:defRPr>
                <a:solidFill>
                  <a:schemeClr val="tx1"/>
                </a:solidFill>
              </a:defRPr>
            </a:lvl6pPr>
            <a:lvl7pPr>
              <a:buClr>
                <a:schemeClr val="accent1"/>
              </a:buClr>
              <a:defRPr>
                <a:solidFill>
                  <a:schemeClr val="tx1"/>
                </a:solidFill>
              </a:defRPr>
            </a:lvl7pPr>
            <a:lvl8pPr>
              <a:buClr>
                <a:schemeClr val="accent1"/>
              </a:buClr>
              <a:defRPr>
                <a:solidFill>
                  <a:schemeClr val="tx1"/>
                </a:solidFill>
              </a:defRPr>
            </a:lvl8pPr>
            <a:lvl9pPr>
              <a:buClr>
                <a:schemeClr val="accent1"/>
              </a:buClr>
              <a:defRPr>
                <a:solidFill>
                  <a:schemeClr val="tx1"/>
                </a:solidFill>
              </a:defRPr>
            </a:lvl9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680070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1 column right panel dark">
    <p:bg>
      <p:bgPr>
        <a:solidFill>
          <a:srgbClr val="F5FBF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C5680-9C23-4F44-82FF-E37324255C4D}"/>
              </a:ext>
            </a:extLst>
          </p:cNvPr>
          <p:cNvSpPr/>
          <p:nvPr userDrawn="1"/>
        </p:nvSpPr>
        <p:spPr>
          <a:xfrm>
            <a:off x="12453195" y="0"/>
            <a:ext cx="7650907" cy="11308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299" noProof="0" dirty="0">
              <a:solidFill>
                <a:schemeClr val="tx1"/>
              </a:solidFill>
            </a:endParaRPr>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6" y="1130497"/>
            <a:ext cx="10723705" cy="912754"/>
          </a:xfrm>
        </p:spPr>
        <p:txBody>
          <a:bodyPr/>
          <a:lstStyle/>
          <a:p>
            <a:r>
              <a:rPr lang="en-AU" noProof="0"/>
              <a:t>Heading</a:t>
            </a:r>
          </a:p>
        </p:txBody>
      </p:sp>
      <p:sp>
        <p:nvSpPr>
          <p:cNvPr id="3" name="Content Placeholder 2"/>
          <p:cNvSpPr>
            <a:spLocks noGrp="1"/>
          </p:cNvSpPr>
          <p:nvPr>
            <p:ph idx="1" hasCustomPrompt="1"/>
          </p:nvPr>
        </p:nvSpPr>
        <p:spPr>
          <a:xfrm>
            <a:off x="1115536" y="2071577"/>
            <a:ext cx="10612006" cy="7947290"/>
          </a:xfrm>
        </p:spPr>
        <p:txBody>
          <a:bodyPr/>
          <a:lstStyle>
            <a:lvl5pPr>
              <a:defRPr baseline="0"/>
            </a:lvl5pPr>
          </a:lstStyle>
          <a:p>
            <a:pPr lvl="1"/>
            <a:r>
              <a:rPr lang="en-AU" noProof="0"/>
              <a:t>Subheading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2956224" y="2071575"/>
            <a:ext cx="6032354" cy="7717611"/>
          </a:xfrm>
          <a:prstGeom prst="rect">
            <a:avLst/>
          </a:prstGeom>
          <a:noFill/>
          <a:ln>
            <a:noFill/>
          </a:ln>
        </p:spPr>
        <p:txBody>
          <a:bodyPr lIns="0" tIns="0" rIns="0" b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413215712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1 column left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C9EFC7-787A-495C-B249-EB18E76D8521}"/>
              </a:ext>
            </a:extLst>
          </p:cNvPr>
          <p:cNvSpPr/>
          <p:nvPr userDrawn="1"/>
        </p:nvSpPr>
        <p:spPr>
          <a:xfrm>
            <a:off x="5" y="279024"/>
            <a:ext cx="7529225" cy="10997480"/>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299" noProof="0" dirty="0">
              <a:solidFill>
                <a:schemeClr val="tx1"/>
              </a:solidFill>
            </a:endParaRPr>
          </a:p>
        </p:txBody>
      </p:sp>
      <p:sp>
        <p:nvSpPr>
          <p:cNvPr id="2" name="Title 1">
            <a:extLst>
              <a:ext uri="{FF2B5EF4-FFF2-40B4-BE49-F238E27FC236}">
                <a16:creationId xmlns:a16="http://schemas.microsoft.com/office/drawing/2014/main" id="{539195E9-EB11-494B-B4B6-FD380C028D45}"/>
              </a:ext>
            </a:extLst>
          </p:cNvPr>
          <p:cNvSpPr>
            <a:spLocks noGrp="1"/>
          </p:cNvSpPr>
          <p:nvPr>
            <p:ph type="title" hasCustomPrompt="1"/>
          </p:nvPr>
        </p:nvSpPr>
        <p:spPr>
          <a:xfrm>
            <a:off x="1115531" y="1130497"/>
            <a:ext cx="6116125" cy="912754"/>
          </a:xfrm>
        </p:spPr>
        <p:txBody>
          <a:bodyPr/>
          <a:lstStyle/>
          <a:p>
            <a:r>
              <a:rPr lang="en-AU" noProof="0"/>
              <a:t>Heading</a:t>
            </a:r>
          </a:p>
        </p:txBody>
      </p:sp>
      <p:sp>
        <p:nvSpPr>
          <p:cNvPr id="8" name="Text Placeholder 7">
            <a:extLst>
              <a:ext uri="{FF2B5EF4-FFF2-40B4-BE49-F238E27FC236}">
                <a16:creationId xmlns:a16="http://schemas.microsoft.com/office/drawing/2014/main" id="{F083C4FA-9772-4E5B-94F2-DB88352A42D7}"/>
              </a:ext>
            </a:extLst>
          </p:cNvPr>
          <p:cNvSpPr>
            <a:spLocks noGrp="1"/>
          </p:cNvSpPr>
          <p:nvPr>
            <p:ph type="body" sz="quarter" idx="14" hasCustomPrompt="1"/>
          </p:nvPr>
        </p:nvSpPr>
        <p:spPr>
          <a:xfrm>
            <a:off x="1115531" y="3644173"/>
            <a:ext cx="6116125" cy="6142653"/>
          </a:xfrm>
          <a:prstGeom prst="rect">
            <a:avLst/>
          </a:prstGeom>
          <a:noFill/>
          <a:ln>
            <a:noFill/>
          </a:ln>
        </p:spPr>
        <p:txBody>
          <a:bodyPr lIns="0" tIns="0" rIns="0" bIns="0"/>
          <a:lstStyle>
            <a:lvl1pPr>
              <a:defRPr>
                <a:solidFill>
                  <a:schemeClr val="bg2"/>
                </a:solidFill>
              </a:defRPr>
            </a:lvl1pPr>
            <a:lvl2pPr>
              <a:defRPr>
                <a:solidFill>
                  <a:schemeClr val="bg2"/>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vl6pPr>
              <a:buClr>
                <a:schemeClr val="accent1"/>
              </a:buClr>
              <a:defRPr>
                <a:solidFill>
                  <a:schemeClr val="tx1"/>
                </a:solidFill>
              </a:defRPr>
            </a:lvl6pPr>
            <a:lvl7pPr>
              <a:buClr>
                <a:schemeClr val="accent1"/>
              </a:buClr>
              <a:defRPr>
                <a:solidFill>
                  <a:schemeClr val="tx1"/>
                </a:solidFill>
              </a:defRPr>
            </a:lvl7pPr>
            <a:lvl8pPr>
              <a:buClr>
                <a:schemeClr val="accent1"/>
              </a:buClr>
              <a:defRPr>
                <a:solidFill>
                  <a:schemeClr val="tx1"/>
                </a:solidFill>
              </a:defRPr>
            </a:lvl8pPr>
            <a:lvl9pPr>
              <a:buClr>
                <a:schemeClr val="accent1"/>
              </a:buClr>
              <a:defRPr>
                <a:solidFill>
                  <a:schemeClr val="tx1"/>
                </a:solidFill>
              </a:defRPr>
            </a:lvl9pPr>
          </a:lstStyle>
          <a:p>
            <a:pPr lvl="1"/>
            <a:r>
              <a:rPr lang="en-AU" noProof="0"/>
              <a:t>Subheading</a:t>
            </a:r>
          </a:p>
        </p:txBody>
      </p:sp>
      <p:sp>
        <p:nvSpPr>
          <p:cNvPr id="3" name="Content Placeholder 2"/>
          <p:cNvSpPr>
            <a:spLocks noGrp="1"/>
          </p:cNvSpPr>
          <p:nvPr>
            <p:ph idx="1" hasCustomPrompt="1"/>
          </p:nvPr>
        </p:nvSpPr>
        <p:spPr>
          <a:xfrm>
            <a:off x="8347180" y="3644178"/>
            <a:ext cx="10641399" cy="6146038"/>
          </a:xfrm>
        </p:spPr>
        <p:txBody>
          <a:bodyPr/>
          <a:lstStyle>
            <a:lvl5pPr>
              <a:defRPr baseline="0"/>
            </a:lvl5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3463427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plit pane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952BD66-E48A-4D57-90F5-E7D2191667A7}"/>
              </a:ext>
            </a:extLst>
          </p:cNvPr>
          <p:cNvSpPr>
            <a:spLocks noGrp="1"/>
          </p:cNvSpPr>
          <p:nvPr>
            <p:ph type="title" hasCustomPrompt="1"/>
          </p:nvPr>
        </p:nvSpPr>
        <p:spPr>
          <a:xfrm>
            <a:off x="1115531" y="1130497"/>
            <a:ext cx="6116125" cy="912754"/>
          </a:xfrm>
        </p:spPr>
        <p:txBody>
          <a:bodyPr/>
          <a:lstStyle>
            <a:lvl1pPr>
              <a:defRPr>
                <a:solidFill>
                  <a:schemeClr val="bg1"/>
                </a:solidFill>
              </a:defRPr>
            </a:lvl1pPr>
          </a:lstStyle>
          <a:p>
            <a:r>
              <a:rPr lang="en-AU" noProof="0"/>
              <a:t>Heading</a:t>
            </a:r>
          </a:p>
        </p:txBody>
      </p:sp>
      <p:sp>
        <p:nvSpPr>
          <p:cNvPr id="11" name="Text Placeholder 7">
            <a:extLst>
              <a:ext uri="{FF2B5EF4-FFF2-40B4-BE49-F238E27FC236}">
                <a16:creationId xmlns:a16="http://schemas.microsoft.com/office/drawing/2014/main" id="{7B640CAA-8E45-4079-90F9-020F2834CDE8}"/>
              </a:ext>
            </a:extLst>
          </p:cNvPr>
          <p:cNvSpPr>
            <a:spLocks noGrp="1"/>
          </p:cNvSpPr>
          <p:nvPr>
            <p:ph type="body" sz="quarter" idx="14" hasCustomPrompt="1"/>
          </p:nvPr>
        </p:nvSpPr>
        <p:spPr>
          <a:xfrm>
            <a:off x="1116664" y="3660348"/>
            <a:ext cx="8265149" cy="6015596"/>
          </a:xfrm>
          <a:prstGeom prst="rect">
            <a:avLst/>
          </a:prstGeom>
          <a:noFill/>
          <a:ln>
            <a:noFill/>
          </a:ln>
        </p:spPr>
        <p:txBody>
          <a:bodyPr lIns="0" tIns="0" rIns="0" b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noProof="0"/>
              <a:t>Subheading</a:t>
            </a:r>
          </a:p>
        </p:txBody>
      </p:sp>
      <p:sp>
        <p:nvSpPr>
          <p:cNvPr id="13" name="Content Placeholder 2">
            <a:extLst>
              <a:ext uri="{FF2B5EF4-FFF2-40B4-BE49-F238E27FC236}">
                <a16:creationId xmlns:a16="http://schemas.microsoft.com/office/drawing/2014/main" id="{24EB45C5-D502-4A01-86A8-720130B5CC21}"/>
              </a:ext>
            </a:extLst>
          </p:cNvPr>
          <p:cNvSpPr>
            <a:spLocks noGrp="1"/>
          </p:cNvSpPr>
          <p:nvPr>
            <p:ph idx="1" hasCustomPrompt="1"/>
          </p:nvPr>
        </p:nvSpPr>
        <p:spPr>
          <a:xfrm>
            <a:off x="10722292" y="3644178"/>
            <a:ext cx="8268987" cy="6146038"/>
          </a:xfrm>
        </p:spPr>
        <p:txBody>
          <a:bodyPr/>
          <a:lstStyle>
            <a:lvl5pPr>
              <a:defRPr baseline="0"/>
            </a:lvl5pPr>
          </a:lstStyle>
          <a:p>
            <a:pPr lvl="1"/>
            <a:r>
              <a:rPr lang="en-AU" noProof="0"/>
              <a:t>Subheading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dirty="0"/>
              <a:t>[INSERT CLASSIFICATION] </a:t>
            </a:r>
            <a:r>
              <a:rPr lang="en-AU" dirty="0">
                <a:latin typeface="+mn-lt"/>
              </a:rPr>
              <a:t>INTERNAL/EXTERNAL</a:t>
            </a:r>
          </a:p>
        </p:txBody>
      </p:sp>
      <p:sp>
        <p:nvSpPr>
          <p:cNvPr id="9" name="Slide Number Placeholder 8">
            <a:extLst>
              <a:ext uri="{FF2B5EF4-FFF2-40B4-BE49-F238E27FC236}">
                <a16:creationId xmlns:a16="http://schemas.microsoft.com/office/drawing/2014/main" id="{B8EA896F-BA86-47DF-8A05-809E6E505271}"/>
              </a:ext>
            </a:extLst>
          </p:cNvPr>
          <p:cNvSpPr>
            <a:spLocks noGrp="1"/>
          </p:cNvSpPr>
          <p:nvPr>
            <p:ph type="sldNum" sz="quarter" idx="15"/>
          </p:nvPr>
        </p:nvSpPr>
        <p:spPr/>
        <p:txBody>
          <a:bodyPr/>
          <a:lstStyle>
            <a:lvl1pPr>
              <a:defRPr>
                <a:solidFill>
                  <a:schemeClr val="tx2"/>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37087374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1" y="7"/>
            <a:ext cx="20104098" cy="10998262"/>
          </a:xfrm>
        </p:spPr>
        <p:txBody>
          <a:bodyPr anchor="ctr"/>
          <a:lstStyle>
            <a:lvl1pPr algn="ctr">
              <a:defRPr sz="2968" b="0">
                <a:solidFill>
                  <a:schemeClr val="tx2"/>
                </a:solidFill>
                <a:latin typeface="Arial" panose="020B0604020202020204" pitchFamily="34" charset="0"/>
                <a:cs typeface="Arial" panose="020B0604020202020204" pitchFamily="34" charset="0"/>
              </a:defRPr>
            </a:lvl1pPr>
          </a:lstStyle>
          <a:p>
            <a:br>
              <a:rPr lang="en-AU" noProof="0" dirty="0"/>
            </a:br>
            <a:br>
              <a:rPr lang="en-AU" noProof="0" dirty="0"/>
            </a:br>
            <a:br>
              <a:rPr lang="en-AU" noProof="0" dirty="0"/>
            </a:br>
            <a:br>
              <a:rPr lang="en-AU" noProof="0" dirty="0"/>
            </a:br>
            <a:r>
              <a:rPr lang="en-AU" noProof="0" dirty="0"/>
              <a:t>Click icon to insert picture</a:t>
            </a:r>
          </a:p>
        </p:txBody>
      </p:sp>
      <p:sp>
        <p:nvSpPr>
          <p:cNvPr id="5" name="Text Placeholder 4">
            <a:extLst>
              <a:ext uri="{FF2B5EF4-FFF2-40B4-BE49-F238E27FC236}">
                <a16:creationId xmlns:a16="http://schemas.microsoft.com/office/drawing/2014/main" id="{5F12BAF5-7B58-485D-8C74-41A736FCB638}"/>
              </a:ext>
              <a:ext uri="{C183D7F6-B498-43B3-948B-1728B52AA6E4}">
                <adec:decorative xmlns:adec="http://schemas.microsoft.com/office/drawing/2017/decorative" val="1"/>
              </a:ext>
            </a:extLst>
          </p:cNvPr>
          <p:cNvSpPr>
            <a:spLocks noGrp="1"/>
          </p:cNvSpPr>
          <p:nvPr>
            <p:ph type="body" sz="quarter" idx="16"/>
          </p:nvPr>
        </p:nvSpPr>
        <p:spPr>
          <a:xfrm>
            <a:off x="7" y="7"/>
            <a:ext cx="8935063" cy="10998262"/>
          </a:xfrm>
          <a:gradFill flip="none" rotWithShape="1">
            <a:gsLst>
              <a:gs pos="50000">
                <a:schemeClr val="bg1">
                  <a:alpha val="25000"/>
                </a:schemeClr>
              </a:gs>
              <a:gs pos="0">
                <a:schemeClr val="bg1">
                  <a:alpha val="0"/>
                </a:schemeClr>
              </a:gs>
              <a:gs pos="100000">
                <a:schemeClr val="bg1">
                  <a:alpha val="50000"/>
                </a:schemeClr>
              </a:gs>
            </a:gsLst>
            <a:lin ang="10800000" scaled="1"/>
            <a:tileRect/>
          </a:gradFill>
          <a:ln>
            <a:noFill/>
          </a:ln>
        </p:spPr>
        <p:txBody>
          <a:bodyPr/>
          <a:lstStyle>
            <a:lvl1pPr marL="0">
              <a:lnSpc>
                <a:spcPct val="100000"/>
              </a:lnSpc>
              <a:spcAft>
                <a:spcPts val="0"/>
              </a:spcAft>
              <a:defRPr sz="1959" b="0">
                <a:noFill/>
                <a:latin typeface="+mn-lt"/>
              </a:defRPr>
            </a:lvl1pPr>
            <a:lvl2pPr marL="0">
              <a:lnSpc>
                <a:spcPct val="100000"/>
              </a:lnSpc>
              <a:spcAft>
                <a:spcPts val="0"/>
              </a:spcAft>
              <a:defRPr>
                <a:noFill/>
              </a:defRPr>
            </a:lvl2pPr>
            <a:lvl3pPr marL="0" indent="0">
              <a:lnSpc>
                <a:spcPct val="100000"/>
              </a:lnSpc>
              <a:spcAft>
                <a:spcPts val="0"/>
              </a:spcAft>
              <a:buNone/>
              <a:defRPr>
                <a:noFill/>
              </a:defRPr>
            </a:lvl3pPr>
            <a:lvl4pPr marL="0" indent="0">
              <a:lnSpc>
                <a:spcPct val="100000"/>
              </a:lnSpc>
              <a:spcAft>
                <a:spcPts val="0"/>
              </a:spcAft>
              <a:buNone/>
              <a:defRPr>
                <a:noFill/>
              </a:defRPr>
            </a:lvl4pPr>
            <a:lvl5pPr marL="0" indent="0">
              <a:lnSpc>
                <a:spcPct val="100000"/>
              </a:lnSpc>
              <a:spcAft>
                <a:spcPts val="0"/>
              </a:spcAft>
              <a:buNone/>
              <a:defRPr>
                <a:noFill/>
              </a:defRPr>
            </a:lvl5pPr>
            <a:lvl6pPr marL="0" indent="0">
              <a:lnSpc>
                <a:spcPct val="100000"/>
              </a:lnSpc>
              <a:spcAft>
                <a:spcPts val="0"/>
              </a:spcAft>
              <a:buNone/>
              <a:defRPr>
                <a:noFill/>
              </a:defRPr>
            </a:lvl6pPr>
            <a:lvl7pPr marL="0" indent="0">
              <a:lnSpc>
                <a:spcPct val="100000"/>
              </a:lnSpc>
              <a:spcAft>
                <a:spcPts val="0"/>
              </a:spcAft>
              <a:buNone/>
              <a:defRPr>
                <a:noFill/>
              </a:defRPr>
            </a:lvl7pPr>
            <a:lvl8pPr marL="0" indent="0">
              <a:lnSpc>
                <a:spcPct val="100000"/>
              </a:lnSpc>
              <a:spcAft>
                <a:spcPts val="0"/>
              </a:spcAft>
              <a:buNone/>
              <a:defRPr>
                <a:noFill/>
              </a:defRPr>
            </a:lvl8pPr>
            <a:lvl9pPr marL="0" indent="0">
              <a:lnSpc>
                <a:spcPct val="100000"/>
              </a:lnSpc>
              <a:spcAft>
                <a:spcPts val="0"/>
              </a:spcAft>
              <a:buNone/>
              <a:defRPr>
                <a:no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201797" y="3353701"/>
            <a:ext cx="9184251" cy="3191682"/>
          </a:xfrm>
        </p:spPr>
        <p:txBody>
          <a:bodyPr anchor="ctr"/>
          <a:lstStyle>
            <a:lvl1pPr>
              <a:defRPr>
                <a:solidFill>
                  <a:schemeClr val="bg2"/>
                </a:solidFill>
              </a:defRPr>
            </a:lvl1pPr>
          </a:lstStyle>
          <a:p>
            <a:r>
              <a:rPr lang="en-AU" noProof="0" dirty="0"/>
              <a:t>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r>
              <a:rPr lang="en-AU" dirty="0"/>
              <a:t>[INSERT CLASSIFICATION] </a:t>
            </a:r>
            <a:r>
              <a:rPr lang="en-AU" dirty="0">
                <a:latin typeface="+mn-lt"/>
              </a:rPr>
              <a:t>INTERNAL/EXTERNAL</a:t>
            </a:r>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12776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C803A-0FBF-6C05-271B-E150EF6427B6}"/>
              </a:ext>
            </a:extLst>
          </p:cNvPr>
          <p:cNvSpPr>
            <a:spLocks noGrp="1"/>
          </p:cNvSpPr>
          <p:nvPr>
            <p:ph type="ftr" sz="quarter" idx="10"/>
          </p:nvPr>
        </p:nvSpPr>
        <p:spPr>
          <a:xfrm>
            <a:off x="877738" y="10248362"/>
            <a:ext cx="2621113" cy="416141"/>
          </a:xfrm>
          <a:prstGeom prst="rect">
            <a:avLst/>
          </a:prstGeom>
        </p:spPr>
        <p:txBody>
          <a:bodyPr/>
          <a:lstStyle>
            <a:lvl1pPr>
              <a:defRPr b="0" i="0">
                <a:latin typeface="Inter" panose="02000503000000020004" pitchFamily="2" charset="0"/>
                <a:ea typeface="Inter" panose="02000503000000020004" pitchFamily="2" charset="0"/>
                <a:cs typeface="Inter" panose="02000503000000020004" pitchFamily="2" charset="0"/>
              </a:defRPr>
            </a:lvl1pPr>
          </a:lstStyle>
          <a:p>
            <a:pPr marL="13335">
              <a:spcBef>
                <a:spcPts val="185"/>
              </a:spcBef>
            </a:pPr>
            <a:r>
              <a:rPr lang="en-AU"/>
              <a:t>OFFICIAL INTERNAL</a:t>
            </a:r>
          </a:p>
          <a:p>
            <a:pPr marL="12700">
              <a:spcBef>
                <a:spcPts val="340"/>
              </a:spcBef>
            </a:pPr>
            <a:r>
              <a:rPr lang="en-AU" b="1" spc="-20"/>
              <a:t>Employee</a:t>
            </a:r>
            <a:r>
              <a:rPr lang="en-AU" b="1" spc="-5"/>
              <a:t> </a:t>
            </a:r>
            <a:r>
              <a:rPr lang="en-AU" b="1" spc="-25"/>
              <a:t>Value</a:t>
            </a:r>
            <a:r>
              <a:rPr lang="en-AU" b="1" spc="-5"/>
              <a:t> </a:t>
            </a:r>
            <a:r>
              <a:rPr lang="en-AU" b="1" spc="-20"/>
              <a:t>Proposition</a:t>
            </a:r>
            <a:r>
              <a:rPr lang="en-AU" b="1" spc="-5"/>
              <a:t> </a:t>
            </a:r>
            <a:r>
              <a:rPr lang="en-AU" b="1" spc="-10"/>
              <a:t>(EVP)</a:t>
            </a:r>
            <a:endParaRPr lang="en-AU" b="1" spc="-10" dirty="0"/>
          </a:p>
        </p:txBody>
      </p:sp>
      <p:sp>
        <p:nvSpPr>
          <p:cNvPr id="4" name="Slide Number Placeholder 3">
            <a:extLst>
              <a:ext uri="{FF2B5EF4-FFF2-40B4-BE49-F238E27FC236}">
                <a16:creationId xmlns:a16="http://schemas.microsoft.com/office/drawing/2014/main" id="{582A5DC7-D848-BDBC-2A69-D9AC0C8F1D3D}"/>
              </a:ext>
            </a:extLst>
          </p:cNvPr>
          <p:cNvSpPr>
            <a:spLocks noGrp="1"/>
          </p:cNvSpPr>
          <p:nvPr>
            <p:ph type="sldNum" sz="quarter" idx="11"/>
          </p:nvPr>
        </p:nvSpPr>
        <p:spPr/>
        <p:txBody>
          <a:bodyPr/>
          <a:lstStyle/>
          <a:p>
            <a:pPr marL="127635" algn="r">
              <a:spcBef>
                <a:spcPts val="209"/>
              </a:spcBef>
            </a:pPr>
            <a:fld id="{81D60167-4931-47E6-BA6A-407CBD079E47}" type="slidenum">
              <a:rPr lang="en-AU" smtClean="0"/>
              <a:pPr marL="127635" algn="r">
                <a:spcBef>
                  <a:spcPts val="209"/>
                </a:spcBef>
              </a:pPr>
              <a:t>‹#›</a:t>
            </a:fld>
            <a:endParaRPr lang="en-AU" dirty="0"/>
          </a:p>
        </p:txBody>
      </p:sp>
      <p:sp>
        <p:nvSpPr>
          <p:cNvPr id="5" name="TextBox 4">
            <a:extLst>
              <a:ext uri="{FF2B5EF4-FFF2-40B4-BE49-F238E27FC236}">
                <a16:creationId xmlns:a16="http://schemas.microsoft.com/office/drawing/2014/main" id="{2C84E745-CE8C-3966-1218-4DC0255B4826}"/>
              </a:ext>
            </a:extLst>
          </p:cNvPr>
          <p:cNvSpPr txBox="1"/>
          <p:nvPr userDrawn="1"/>
        </p:nvSpPr>
        <p:spPr>
          <a:xfrm>
            <a:off x="6641435" y="3384884"/>
            <a:ext cx="184731" cy="369332"/>
          </a:xfrm>
          <a:prstGeom prst="rect">
            <a:avLst/>
          </a:prstGeom>
          <a:noFill/>
        </p:spPr>
        <p:txBody>
          <a:bodyPr wrap="none" rtlCol="0">
            <a:spAutoFit/>
          </a:bodyPr>
          <a:lstStyle/>
          <a:p>
            <a:endParaRPr lang="en-US" dirty="0"/>
          </a:p>
        </p:txBody>
      </p:sp>
      <p:sp>
        <p:nvSpPr>
          <p:cNvPr id="6" name="Title 5">
            <a:extLst>
              <a:ext uri="{FF2B5EF4-FFF2-40B4-BE49-F238E27FC236}">
                <a16:creationId xmlns:a16="http://schemas.microsoft.com/office/drawing/2014/main" id="{4A307731-4D89-8548-2232-77468137E6E6}"/>
              </a:ext>
            </a:extLst>
          </p:cNvPr>
          <p:cNvSpPr>
            <a:spLocks noGrp="1"/>
          </p:cNvSpPr>
          <p:nvPr>
            <p:ph type="title"/>
          </p:nvPr>
        </p:nvSpPr>
        <p:spPr>
          <a:xfrm>
            <a:off x="878402" y="1198898"/>
            <a:ext cx="17338674" cy="572077"/>
          </a:xfrm>
          <a:prstGeom prst="rect">
            <a:avLst/>
          </a:prstGeom>
        </p:spPr>
        <p:txBody>
          <a:bodyPr lIns="0" tIns="0" rIns="0" bIns="0"/>
          <a:lstStyle>
            <a:lvl1pPr>
              <a:defRPr sz="1900" b="1">
                <a:latin typeface="Poppins" pitchFamily="2" charset="77"/>
                <a:cs typeface="Poppins" pitchFamily="2" charset="77"/>
              </a:defRPr>
            </a:lvl1pPr>
          </a:lstStyle>
          <a:p>
            <a:r>
              <a:rPr lang="en-US" dirty="0"/>
              <a:t>Click to edit Master title style</a:t>
            </a:r>
          </a:p>
        </p:txBody>
      </p:sp>
    </p:spTree>
    <p:extLst>
      <p:ext uri="{BB962C8B-B14F-4D97-AF65-F5344CB8AC3E}">
        <p14:creationId xmlns:p14="http://schemas.microsoft.com/office/powerpoint/2010/main" val="2113232810"/>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page photo dark">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1" y="7"/>
            <a:ext cx="20104098" cy="10998262"/>
          </a:xfrm>
          <a:solidFill>
            <a:schemeClr val="bg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AU" noProof="0" dirty="0"/>
            </a:br>
            <a:br>
              <a:rPr lang="en-AU" noProof="0" dirty="0"/>
            </a:br>
            <a:br>
              <a:rPr lang="en-AU" noProof="0" dirty="0"/>
            </a:br>
            <a:br>
              <a:rPr lang="en-AU" noProof="0" dirty="0"/>
            </a:br>
            <a:r>
              <a:rPr lang="en-AU" noProof="0" dirty="0"/>
              <a:t>Click icon to insert picture</a:t>
            </a:r>
          </a:p>
        </p:txBody>
      </p:sp>
      <p:sp>
        <p:nvSpPr>
          <p:cNvPr id="7" name="Text Placeholder 9">
            <a:extLst>
              <a:ext uri="{FF2B5EF4-FFF2-40B4-BE49-F238E27FC236}">
                <a16:creationId xmlns:a16="http://schemas.microsoft.com/office/drawing/2014/main" id="{5732F315-7674-4305-9CB7-B6F267747ACA}"/>
              </a:ext>
              <a:ext uri="{C183D7F6-B498-43B3-948B-1728B52AA6E4}">
                <adec:decorative xmlns:adec="http://schemas.microsoft.com/office/drawing/2017/decorative" val="1"/>
              </a:ext>
            </a:extLst>
          </p:cNvPr>
          <p:cNvSpPr>
            <a:spLocks noGrp="1"/>
          </p:cNvSpPr>
          <p:nvPr>
            <p:ph type="body" sz="quarter" idx="16" hasCustomPrompt="1"/>
          </p:nvPr>
        </p:nvSpPr>
        <p:spPr>
          <a:xfrm>
            <a:off x="7" y="7"/>
            <a:ext cx="8935063" cy="10998264"/>
          </a:xfrm>
          <a:gradFill>
            <a:gsLst>
              <a:gs pos="55000">
                <a:schemeClr val="tx1">
                  <a:alpha val="16000"/>
                </a:schemeClr>
              </a:gs>
              <a:gs pos="0">
                <a:schemeClr val="tx1">
                  <a:alpha val="47000"/>
                </a:schemeClr>
              </a:gs>
              <a:gs pos="100000">
                <a:schemeClr val="tx1">
                  <a:alpha val="0"/>
                </a:schemeClr>
              </a:gs>
            </a:gsLst>
          </a:gradFill>
        </p:spPr>
        <p:txBody>
          <a:bodyPr/>
          <a:lstStyle/>
          <a:p>
            <a:r>
              <a:rPr lang="en-AU" noProof="0"/>
              <a:t> </a:t>
            </a:r>
          </a:p>
        </p:txBody>
      </p:sp>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201797" y="3353701"/>
            <a:ext cx="9184251" cy="3191682"/>
          </a:xfrm>
        </p:spPr>
        <p:txBody>
          <a:bodyPr anchor="ctr"/>
          <a:lstStyle>
            <a:lvl1pPr>
              <a:defRPr>
                <a:solidFill>
                  <a:schemeClr val="bg1"/>
                </a:solidFill>
              </a:defRPr>
            </a:lvl1pPr>
          </a:lstStyle>
          <a:p>
            <a:r>
              <a:rPr lang="en-AU" noProof="0" dirty="0"/>
              <a:t>Heading</a:t>
            </a:r>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dirty="0"/>
              <a:t>[INSERT CLASSIFICATION] </a:t>
            </a:r>
            <a:r>
              <a:rPr lang="en-AU" dirty="0">
                <a:latin typeface="+mn-lt"/>
              </a:rPr>
              <a:t>INTERNAL/EXTERNAL</a:t>
            </a:r>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lvl1pPr>
              <a:defRPr>
                <a:solidFill>
                  <a:schemeClr val="bg1"/>
                </a:solidFill>
              </a:defRPr>
            </a:lvl1pPr>
          </a:lstStyle>
          <a:p>
            <a:fld id="{CE1B70CE-F4BC-4B6F-A663-B479B5E51611}" type="slidenum">
              <a:rPr lang="en-AU" noProof="0" smtClean="0"/>
              <a:pPr/>
              <a:t>‹#›</a:t>
            </a:fld>
            <a:endParaRPr lang="en-AU" noProof="0" dirty="0"/>
          </a:p>
        </p:txBody>
      </p:sp>
    </p:spTree>
    <p:extLst>
      <p:ext uri="{BB962C8B-B14F-4D97-AF65-F5344CB8AC3E}">
        <p14:creationId xmlns:p14="http://schemas.microsoft.com/office/powerpoint/2010/main" val="25976779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_Opt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CC4E2C-92DB-4C1E-A9E7-99C1C13BD693}"/>
              </a:ext>
            </a:extLst>
          </p:cNvPr>
          <p:cNvSpPr>
            <a:spLocks noGrp="1"/>
          </p:cNvSpPr>
          <p:nvPr>
            <p:ph type="body" sz="quarter" idx="15" hasCustomPrompt="1"/>
          </p:nvPr>
        </p:nvSpPr>
        <p:spPr>
          <a:xfrm>
            <a:off x="5642222" y="3656245"/>
            <a:ext cx="8819656" cy="2354672"/>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sz="1484">
                <a:solidFill>
                  <a:schemeClr val="tx2"/>
                </a:solidFill>
              </a:defRPr>
            </a:lvl1p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2199445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_Opt 2">
    <p:bg>
      <p:bgPr>
        <a:solidFill>
          <a:schemeClr val="accent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4656328-1674-4ADB-8023-E4BA694A856F}"/>
              </a:ext>
            </a:extLst>
          </p:cNvPr>
          <p:cNvSpPr>
            <a:spLocks noGrp="1"/>
          </p:cNvSpPr>
          <p:nvPr>
            <p:ph type="body" sz="quarter" idx="15" hasCustomPrompt="1"/>
          </p:nvPr>
        </p:nvSpPr>
        <p:spPr>
          <a:xfrm>
            <a:off x="5642222" y="3656245"/>
            <a:ext cx="8819656" cy="2354672"/>
          </a:xfrm>
        </p:spPr>
        <p:txBody>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sz="1319" dirty="0"/>
              <a:t>[INSERT CLASSIFICATION] </a:t>
            </a:r>
            <a:r>
              <a:rPr lang="en-AU" sz="1319"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776216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tement/Reference_Opt 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707E979-8144-4141-99EF-CCA4868B5B15}"/>
              </a:ext>
            </a:extLst>
          </p:cNvPr>
          <p:cNvSpPr>
            <a:spLocks noGrp="1"/>
          </p:cNvSpPr>
          <p:nvPr>
            <p:ph type="body" sz="quarter" idx="15" hasCustomPrompt="1"/>
          </p:nvPr>
        </p:nvSpPr>
        <p:spPr>
          <a:xfrm>
            <a:off x="1117767" y="1130937"/>
            <a:ext cx="13344112" cy="8544841"/>
          </a:xfrm>
        </p:spPr>
        <p:txBody>
          <a:bodyPr anchor="ctr" anchorCtr="0"/>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3628562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tement/Reference_Opt 2">
    <p:bg>
      <p:bgPr>
        <a:solidFill>
          <a:schemeClr val="accent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A6DEEFA-8C3D-49EA-8E0A-A4F2D676EAAC}"/>
              </a:ext>
            </a:extLst>
          </p:cNvPr>
          <p:cNvSpPr>
            <a:spLocks noGrp="1"/>
          </p:cNvSpPr>
          <p:nvPr>
            <p:ph type="body" sz="quarter" idx="15" hasCustomPrompt="1"/>
          </p:nvPr>
        </p:nvSpPr>
        <p:spPr>
          <a:xfrm>
            <a:off x="1117767" y="1130937"/>
            <a:ext cx="13344112" cy="8544841"/>
          </a:xfrm>
        </p:spPr>
        <p:txBody>
          <a:bodyPr anchor="ctr" anchorCtr="0"/>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dirty="0"/>
              <a:t>[INSERT CLASSIFICATION] </a:t>
            </a:r>
            <a:r>
              <a:rPr lang="en-AU"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116314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upported Statement_Opt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21C1C-DE7F-4741-B9BF-EB52594ECA6F}"/>
              </a:ext>
            </a:extLst>
          </p:cNvPr>
          <p:cNvSpPr>
            <a:spLocks noGrp="1"/>
          </p:cNvSpPr>
          <p:nvPr>
            <p:ph type="title" hasCustomPrompt="1"/>
          </p:nvPr>
        </p:nvSpPr>
        <p:spPr>
          <a:xfrm>
            <a:off x="1115528" y="3650800"/>
            <a:ext cx="8936522" cy="912754"/>
          </a:xfrm>
        </p:spPr>
        <p:txBody>
          <a:bodyPr/>
          <a:lstStyle>
            <a:lvl1pPr>
              <a:defRPr/>
            </a:lvl1pPr>
          </a:lstStyle>
          <a:p>
            <a:r>
              <a:rPr lang="en-US" dirty="0"/>
              <a:t>Heading</a:t>
            </a:r>
            <a:endParaRPr lang="en-AU" dirty="0"/>
          </a:p>
        </p:txBody>
      </p:sp>
      <p:sp>
        <p:nvSpPr>
          <p:cNvPr id="8" name="Text Placeholder 2">
            <a:extLst>
              <a:ext uri="{FF2B5EF4-FFF2-40B4-BE49-F238E27FC236}">
                <a16:creationId xmlns:a16="http://schemas.microsoft.com/office/drawing/2014/main" id="{F02FADC4-CA2C-48DF-B039-4F4C85929043}"/>
              </a:ext>
            </a:extLst>
          </p:cNvPr>
          <p:cNvSpPr>
            <a:spLocks noGrp="1"/>
          </p:cNvSpPr>
          <p:nvPr>
            <p:ph type="body" sz="quarter" idx="15" hasCustomPrompt="1"/>
          </p:nvPr>
        </p:nvSpPr>
        <p:spPr>
          <a:xfrm>
            <a:off x="11239432" y="3650798"/>
            <a:ext cx="7749146" cy="6024978"/>
          </a:xfrm>
        </p:spPr>
        <p:txBody>
          <a:bodyPr anchor="t" anchorCtr="0"/>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r>
              <a:rPr lang="en-AU" sz="1319" dirty="0"/>
              <a:t>[INSERT CLASSIFICATION] </a:t>
            </a:r>
            <a:r>
              <a:rPr lang="en-AU" sz="1319"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tx2"/>
                </a:solidFill>
              </a:defRPr>
            </a:lvl1p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859482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upported Statement_Opt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115533" y="3644173"/>
            <a:ext cx="8936520" cy="2381626"/>
          </a:xfrm>
        </p:spPr>
        <p:txBody>
          <a:bodyPr/>
          <a:lstStyle>
            <a:lvl1pPr>
              <a:defRPr>
                <a:solidFill>
                  <a:schemeClr val="bg1"/>
                </a:solidFill>
              </a:defRPr>
            </a:lvl1pPr>
          </a:lstStyle>
          <a:p>
            <a:r>
              <a:rPr lang="en-US" dirty="0"/>
              <a:t>Heading</a:t>
            </a:r>
            <a:endParaRPr lang="en-AU" dirty="0"/>
          </a:p>
        </p:txBody>
      </p:sp>
      <p:sp>
        <p:nvSpPr>
          <p:cNvPr id="8" name="Text Placeholder 2">
            <a:extLst>
              <a:ext uri="{FF2B5EF4-FFF2-40B4-BE49-F238E27FC236}">
                <a16:creationId xmlns:a16="http://schemas.microsoft.com/office/drawing/2014/main" id="{ACD2D938-15FC-49A5-BB7A-72AFF7D8E518}"/>
              </a:ext>
            </a:extLst>
          </p:cNvPr>
          <p:cNvSpPr>
            <a:spLocks noGrp="1"/>
          </p:cNvSpPr>
          <p:nvPr>
            <p:ph type="body" sz="quarter" idx="15" hasCustomPrompt="1"/>
          </p:nvPr>
        </p:nvSpPr>
        <p:spPr>
          <a:xfrm>
            <a:off x="11239432" y="3644174"/>
            <a:ext cx="7746902" cy="6031602"/>
          </a:xfrm>
        </p:spPr>
        <p:txBody>
          <a:bodyPr anchor="t" anchorCtr="0"/>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AU" dirty="0">
                <a:solidFill>
                  <a:schemeClr val="bg1"/>
                </a:solidFill>
              </a:defRPr>
            </a:lvl5pPr>
          </a:lstStyle>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sz="1319" dirty="0"/>
              <a:t>[INSERT CLASSIFICATION] </a:t>
            </a:r>
            <a:r>
              <a:rPr lang="en-AU" sz="1319"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02716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essage Image Support_Op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F45F-D138-44A6-8982-1713B9DDAD82}"/>
              </a:ext>
            </a:extLst>
          </p:cNvPr>
          <p:cNvSpPr>
            <a:spLocks noGrp="1"/>
          </p:cNvSpPr>
          <p:nvPr>
            <p:ph type="title" hasCustomPrompt="1"/>
          </p:nvPr>
        </p:nvSpPr>
        <p:spPr>
          <a:xfrm>
            <a:off x="1115528" y="3644173"/>
            <a:ext cx="9270519" cy="2381626"/>
          </a:xfrm>
        </p:spPr>
        <p:txBody>
          <a:bodyPr/>
          <a:lstStyle>
            <a:lvl1pPr>
              <a:defRPr>
                <a:solidFill>
                  <a:schemeClr val="bg2"/>
                </a:solidFill>
              </a:defRPr>
            </a:lvl1pPr>
          </a:lstStyle>
          <a:p>
            <a:pPr lvl="0"/>
            <a:r>
              <a:rPr lang="en-US" dirty="0"/>
              <a:t>Heading</a:t>
            </a:r>
            <a:endParaRPr lang="en-AU" dirty="0"/>
          </a:p>
        </p:txBody>
      </p:sp>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2286028" y="2445669"/>
            <a:ext cx="6702548" cy="6605739"/>
          </a:xfrm>
        </p:spPr>
        <p:txBody>
          <a:bodyPr anchor="ctr"/>
          <a:lstStyle>
            <a:lvl1pPr algn="ctr">
              <a:defRPr sz="2968" b="0">
                <a:solidFill>
                  <a:schemeClr val="tx2"/>
                </a:solidFill>
                <a:latin typeface="Arial" panose="020B0604020202020204" pitchFamily="34" charset="0"/>
                <a:cs typeface="Arial" panose="020B0604020202020204" pitchFamily="34" charset="0"/>
              </a:defRPr>
            </a:lvl1pPr>
          </a:lstStyle>
          <a:p>
            <a:br>
              <a:rPr lang="en-US" dirty="0"/>
            </a:br>
            <a:br>
              <a:rPr lang="en-US" dirty="0"/>
            </a:br>
            <a:br>
              <a:rPr lang="en-US" dirty="0"/>
            </a:br>
            <a:br>
              <a:rPr lang="en-US" dirty="0"/>
            </a:br>
            <a:r>
              <a:rPr lang="en-US" dirty="0"/>
              <a:t>Click icon to add picture</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r>
              <a:rPr lang="en-AU" sz="1319" dirty="0"/>
              <a:t>[INSERT CLASSIFICATION] </a:t>
            </a:r>
            <a:r>
              <a:rPr lang="en-AU" sz="1319" dirty="0">
                <a:latin typeface="+mn-lt"/>
              </a:rPr>
              <a:t>INTERNAL/EXTERNAL</a:t>
            </a:r>
          </a:p>
        </p:txBody>
      </p:sp>
      <p:sp>
        <p:nvSpPr>
          <p:cNvPr id="3" name="Slide Number Placeholder 2">
            <a:extLst>
              <a:ext uri="{FF2B5EF4-FFF2-40B4-BE49-F238E27FC236}">
                <a16:creationId xmlns:a16="http://schemas.microsoft.com/office/drawing/2014/main" id="{A0E41109-9C60-4C7A-8AA4-0C55EA6AC110}"/>
              </a:ext>
            </a:extLst>
          </p:cNvPr>
          <p:cNvSpPr>
            <a:spLocks noGrp="1"/>
          </p:cNvSpPr>
          <p:nvPr>
            <p:ph type="sldNum" sz="quarter" idx="15"/>
          </p:nvPr>
        </p:nvSpPr>
        <p:spPr/>
        <p:txBody>
          <a:body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28667028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essage Image Support_Opt 2">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17679-29D5-4DE6-801A-D45E2B9DEC23}"/>
              </a:ext>
            </a:extLst>
          </p:cNvPr>
          <p:cNvSpPr>
            <a:spLocks noGrp="1"/>
          </p:cNvSpPr>
          <p:nvPr>
            <p:ph type="title" hasCustomPrompt="1"/>
          </p:nvPr>
        </p:nvSpPr>
        <p:spPr>
          <a:xfrm>
            <a:off x="1115528" y="3644124"/>
            <a:ext cx="8936522" cy="2841777"/>
          </a:xfrm>
        </p:spPr>
        <p:txBody>
          <a:bodyPr/>
          <a:lstStyle>
            <a:lvl1pPr>
              <a:defRPr lang="en-AU" dirty="0">
                <a:solidFill>
                  <a:schemeClr val="bg1"/>
                </a:solidFill>
              </a:defRPr>
            </a:lvl1pPr>
          </a:lstStyle>
          <a:p>
            <a:r>
              <a:rPr lang="en-US" dirty="0"/>
              <a:t>Heading</a:t>
            </a:r>
            <a:endParaRPr lang="en-AU" dirty="0"/>
          </a:p>
        </p:txBody>
      </p:sp>
      <p:sp>
        <p:nvSpPr>
          <p:cNvPr id="8" name="Picture Placeholder 7">
            <a:extLst>
              <a:ext uri="{FF2B5EF4-FFF2-40B4-BE49-F238E27FC236}">
                <a16:creationId xmlns:a16="http://schemas.microsoft.com/office/drawing/2014/main" id="{3914229B-B3E0-4347-926E-F6401FFBFAAB}"/>
              </a:ext>
            </a:extLst>
          </p:cNvPr>
          <p:cNvSpPr>
            <a:spLocks noGrp="1"/>
          </p:cNvSpPr>
          <p:nvPr>
            <p:ph type="pic" sz="quarter" idx="14" hasCustomPrompt="1"/>
          </p:nvPr>
        </p:nvSpPr>
        <p:spPr>
          <a:xfrm>
            <a:off x="12286026" y="2445669"/>
            <a:ext cx="6702544" cy="6605739"/>
          </a:xfrm>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br>
              <a:rPr lang="en-US" dirty="0"/>
            </a:br>
            <a:br>
              <a:rPr lang="en-US" dirty="0"/>
            </a:br>
            <a:br>
              <a:rPr lang="en-US" dirty="0"/>
            </a:br>
            <a:r>
              <a:rPr lang="en-US" dirty="0"/>
              <a:t>Click icon to add picture</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sz="1319" dirty="0"/>
              <a:t>[INSERT CLASSIFICATION] </a:t>
            </a:r>
            <a:r>
              <a:rPr lang="en-AU" sz="1319" dirty="0">
                <a:latin typeface="+mn-lt"/>
              </a:rPr>
              <a:t>INTERNAL/EXTERNAL</a:t>
            </a:r>
          </a:p>
        </p:txBody>
      </p:sp>
      <p:sp>
        <p:nvSpPr>
          <p:cNvPr id="9" name="Slide Number Placeholder 8">
            <a:extLst>
              <a:ext uri="{FF2B5EF4-FFF2-40B4-BE49-F238E27FC236}">
                <a16:creationId xmlns:a16="http://schemas.microsoft.com/office/drawing/2014/main" id="{B8EA896F-BA86-47DF-8A05-809E6E505271}"/>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1299810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Small Charts and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4B12-74FE-44B3-B364-484F94AEB7D8}"/>
              </a:ext>
            </a:extLst>
          </p:cNvPr>
          <p:cNvSpPr>
            <a:spLocks noGrp="1"/>
          </p:cNvSpPr>
          <p:nvPr>
            <p:ph type="title" hasCustomPrompt="1"/>
          </p:nvPr>
        </p:nvSpPr>
        <p:spPr>
          <a:xfrm>
            <a:off x="1115529" y="1130496"/>
            <a:ext cx="17873046" cy="912754"/>
          </a:xfrm>
        </p:spPr>
        <p:txBody>
          <a:bodyPr/>
          <a:lstStyle>
            <a:lvl1pPr>
              <a:defRPr/>
            </a:lvl1pPr>
          </a:lstStyle>
          <a:p>
            <a:r>
              <a:rPr lang="en-US" dirty="0"/>
              <a:t>Heading</a:t>
            </a:r>
            <a:endParaRPr lang="en-AU" dirty="0"/>
          </a:p>
        </p:txBody>
      </p:sp>
      <p:sp>
        <p:nvSpPr>
          <p:cNvPr id="11" name="Chart Placeholder 7">
            <a:extLst>
              <a:ext uri="{FF2B5EF4-FFF2-40B4-BE49-F238E27FC236}">
                <a16:creationId xmlns:a16="http://schemas.microsoft.com/office/drawing/2014/main" id="{D19E649A-6588-4877-8420-A405C302D470}"/>
              </a:ext>
            </a:extLst>
          </p:cNvPr>
          <p:cNvSpPr>
            <a:spLocks noGrp="1"/>
          </p:cNvSpPr>
          <p:nvPr>
            <p:ph type="chart" sz="quarter" idx="14" hasCustomPrompt="1"/>
          </p:nvPr>
        </p:nvSpPr>
        <p:spPr>
          <a:xfrm>
            <a:off x="2183317" y="3390810"/>
            <a:ext cx="3448961" cy="3451471"/>
          </a:xfrm>
        </p:spPr>
        <p:txBody>
          <a:bodyPr anchor="ctr"/>
          <a:lstStyle>
            <a:lvl1pPr algn="ctr">
              <a:lnSpc>
                <a:spcPts val="2792"/>
              </a:lnSpc>
              <a:spcAft>
                <a:spcPts val="0"/>
              </a:spcAft>
              <a:defRPr sz="2968" b="0">
                <a:solidFill>
                  <a:schemeClr val="tx1"/>
                </a:solidFill>
                <a:latin typeface="Arial" panose="020B0604020202020204" pitchFamily="34" charset="0"/>
                <a:cs typeface="Arial" panose="020B0604020202020204" pitchFamily="34" charset="0"/>
              </a:defRPr>
            </a:lvl1pPr>
          </a:lstStyle>
          <a:p>
            <a:pPr marL="0" marR="0" lvl="0" indent="0" algn="ctr" defTabSz="1808981" rtl="0" eaLnBrk="1" fontAlgn="auto" latinLnBrk="0" hangingPunct="1">
              <a:lnSpc>
                <a:spcPts val="3712"/>
              </a:lnSpc>
              <a:spcBef>
                <a:spcPts val="0"/>
              </a:spcBef>
              <a:spcAft>
                <a:spcPts val="3859"/>
              </a:spcAft>
              <a:buClrTx/>
              <a:buSzTx/>
              <a:buFont typeface="Arial" pitchFamily="34" charset="0"/>
              <a:buNone/>
              <a:tabLst/>
              <a:defRPr/>
            </a:pPr>
            <a:br>
              <a:rPr lang="en-AU" dirty="0"/>
            </a:br>
            <a:br>
              <a:rPr lang="en-AU" dirty="0"/>
            </a:br>
            <a:br>
              <a:rPr lang="en-AU" dirty="0"/>
            </a:br>
            <a:br>
              <a:rPr lang="en-AU" dirty="0"/>
            </a:br>
            <a:r>
              <a:rPr lang="en-AU" dirty="0"/>
              <a:t>Click icon </a:t>
            </a:r>
            <a:br>
              <a:rPr lang="en-AU" dirty="0"/>
            </a:br>
            <a:r>
              <a:rPr lang="en-AU" dirty="0"/>
              <a:t>to insert a chart</a:t>
            </a:r>
          </a:p>
        </p:txBody>
      </p:sp>
      <p:sp>
        <p:nvSpPr>
          <p:cNvPr id="18" name="Text Placeholder 2">
            <a:extLst>
              <a:ext uri="{FF2B5EF4-FFF2-40B4-BE49-F238E27FC236}">
                <a16:creationId xmlns:a16="http://schemas.microsoft.com/office/drawing/2014/main" id="{7FEB8E03-8E5F-4B4B-8503-CB11A0712612}"/>
              </a:ext>
            </a:extLst>
          </p:cNvPr>
          <p:cNvSpPr>
            <a:spLocks noGrp="1"/>
          </p:cNvSpPr>
          <p:nvPr>
            <p:ph type="body" sz="quarter" idx="21" hasCustomPrompt="1"/>
          </p:nvPr>
        </p:nvSpPr>
        <p:spPr>
          <a:xfrm>
            <a:off x="1142485" y="7653253"/>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8" name="Chart Placeholder 7">
            <a:extLst>
              <a:ext uri="{FF2B5EF4-FFF2-40B4-BE49-F238E27FC236}">
                <a16:creationId xmlns:a16="http://schemas.microsoft.com/office/drawing/2014/main" id="{4113B61B-A5E4-472C-98AE-4F6F0DEF135D}"/>
              </a:ext>
            </a:extLst>
          </p:cNvPr>
          <p:cNvSpPr>
            <a:spLocks noGrp="1"/>
          </p:cNvSpPr>
          <p:nvPr>
            <p:ph type="chart" sz="quarter" idx="12" hasCustomPrompt="1"/>
          </p:nvPr>
        </p:nvSpPr>
        <p:spPr>
          <a:xfrm>
            <a:off x="8327572" y="3390810"/>
            <a:ext cx="3448961" cy="3451471"/>
          </a:xfrm>
        </p:spPr>
        <p:txBody>
          <a:bodyPr anchor="ctr"/>
          <a:lstStyle>
            <a:lvl1pPr algn="ctr">
              <a:lnSpc>
                <a:spcPts val="2792"/>
              </a:lnSpc>
              <a:spcAft>
                <a:spcPts val="0"/>
              </a:spcAft>
              <a:defRPr sz="2968" b="0">
                <a:solidFill>
                  <a:schemeClr val="tx1"/>
                </a:solidFill>
                <a:latin typeface="Arial" panose="020B0604020202020204" pitchFamily="34" charset="0"/>
                <a:cs typeface="Arial" panose="020B0604020202020204" pitchFamily="34" charset="0"/>
              </a:defRPr>
            </a:lvl1pPr>
          </a:lstStyle>
          <a:p>
            <a:pPr marL="0" marR="0" lvl="0" indent="0" algn="ctr" defTabSz="1808981" rtl="0" eaLnBrk="1" fontAlgn="auto" latinLnBrk="0" hangingPunct="1">
              <a:lnSpc>
                <a:spcPts val="3712"/>
              </a:lnSpc>
              <a:spcBef>
                <a:spcPts val="0"/>
              </a:spcBef>
              <a:spcAft>
                <a:spcPts val="3859"/>
              </a:spcAft>
              <a:buClrTx/>
              <a:buSzTx/>
              <a:buFont typeface="Arial" pitchFamily="34" charset="0"/>
              <a:buNone/>
              <a:tabLst/>
              <a:defRPr/>
            </a:pPr>
            <a:br>
              <a:rPr lang="en-AU" dirty="0"/>
            </a:br>
            <a:br>
              <a:rPr lang="en-AU" dirty="0"/>
            </a:br>
            <a:br>
              <a:rPr lang="en-AU" dirty="0"/>
            </a:br>
            <a:br>
              <a:rPr lang="en-AU" dirty="0"/>
            </a:br>
            <a:r>
              <a:rPr lang="en-AU" dirty="0"/>
              <a:t>Click icon </a:t>
            </a:r>
            <a:br>
              <a:rPr lang="en-AU" dirty="0"/>
            </a:br>
            <a:r>
              <a:rPr lang="en-AU" dirty="0"/>
              <a:t>to insert a chart</a:t>
            </a:r>
          </a:p>
        </p:txBody>
      </p:sp>
      <p:sp>
        <p:nvSpPr>
          <p:cNvPr id="19" name="Text Placeholder 2">
            <a:extLst>
              <a:ext uri="{FF2B5EF4-FFF2-40B4-BE49-F238E27FC236}">
                <a16:creationId xmlns:a16="http://schemas.microsoft.com/office/drawing/2014/main" id="{C58B1C27-18F5-49DF-9FA6-18E3A3149485}"/>
              </a:ext>
            </a:extLst>
          </p:cNvPr>
          <p:cNvSpPr>
            <a:spLocks noGrp="1"/>
          </p:cNvSpPr>
          <p:nvPr>
            <p:ph type="body" sz="quarter" idx="26" hasCustomPrompt="1"/>
          </p:nvPr>
        </p:nvSpPr>
        <p:spPr>
          <a:xfrm>
            <a:off x="7258633" y="7653253"/>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13" name="Chart Placeholder 7">
            <a:extLst>
              <a:ext uri="{FF2B5EF4-FFF2-40B4-BE49-F238E27FC236}">
                <a16:creationId xmlns:a16="http://schemas.microsoft.com/office/drawing/2014/main" id="{1092E1D0-74C2-474F-A575-D28A4D6F8439}"/>
              </a:ext>
            </a:extLst>
          </p:cNvPr>
          <p:cNvSpPr>
            <a:spLocks noGrp="1"/>
          </p:cNvSpPr>
          <p:nvPr>
            <p:ph type="chart" sz="quarter" idx="16" hasCustomPrompt="1"/>
          </p:nvPr>
        </p:nvSpPr>
        <p:spPr>
          <a:xfrm>
            <a:off x="14471828" y="3390232"/>
            <a:ext cx="3448961" cy="3451471"/>
          </a:xfrm>
        </p:spPr>
        <p:txBody>
          <a:bodyPr anchor="ctr"/>
          <a:lstStyle>
            <a:lvl1pPr algn="ctr">
              <a:lnSpc>
                <a:spcPts val="2792"/>
              </a:lnSpc>
              <a:spcAft>
                <a:spcPts val="0"/>
              </a:spcAft>
              <a:defRPr sz="2968" b="0">
                <a:solidFill>
                  <a:schemeClr val="tx1"/>
                </a:solidFill>
                <a:latin typeface="Arial" panose="020B0604020202020204" pitchFamily="34" charset="0"/>
                <a:cs typeface="Arial" panose="020B0604020202020204" pitchFamily="34" charset="0"/>
              </a:defRPr>
            </a:lvl1pPr>
          </a:lstStyle>
          <a:p>
            <a:pPr marL="0" marR="0" lvl="0" indent="0" algn="ctr" defTabSz="1808981" rtl="0" eaLnBrk="1" fontAlgn="auto" latinLnBrk="0" hangingPunct="1">
              <a:lnSpc>
                <a:spcPts val="3712"/>
              </a:lnSpc>
              <a:spcBef>
                <a:spcPts val="0"/>
              </a:spcBef>
              <a:spcAft>
                <a:spcPts val="3859"/>
              </a:spcAft>
              <a:buClrTx/>
              <a:buSzTx/>
              <a:buFont typeface="Arial" pitchFamily="34" charset="0"/>
              <a:buNone/>
              <a:tabLst/>
              <a:defRPr/>
            </a:pPr>
            <a:br>
              <a:rPr lang="en-AU" dirty="0"/>
            </a:br>
            <a:br>
              <a:rPr lang="en-AU" dirty="0"/>
            </a:br>
            <a:br>
              <a:rPr lang="en-AU" dirty="0"/>
            </a:br>
            <a:br>
              <a:rPr lang="en-AU" dirty="0"/>
            </a:br>
            <a:r>
              <a:rPr lang="en-AU" dirty="0"/>
              <a:t>Click icon </a:t>
            </a:r>
            <a:br>
              <a:rPr lang="en-AU" dirty="0"/>
            </a:br>
            <a:r>
              <a:rPr lang="en-AU" dirty="0"/>
              <a:t>to insert a chart</a:t>
            </a:r>
          </a:p>
        </p:txBody>
      </p:sp>
      <p:sp>
        <p:nvSpPr>
          <p:cNvPr id="20" name="Text Placeholder 2">
            <a:extLst>
              <a:ext uri="{FF2B5EF4-FFF2-40B4-BE49-F238E27FC236}">
                <a16:creationId xmlns:a16="http://schemas.microsoft.com/office/drawing/2014/main" id="{98F1B03F-AED8-4410-9E19-8C3B197CB2A0}"/>
              </a:ext>
            </a:extLst>
          </p:cNvPr>
          <p:cNvSpPr>
            <a:spLocks noGrp="1"/>
          </p:cNvSpPr>
          <p:nvPr>
            <p:ph type="body" sz="quarter" idx="27" hasCustomPrompt="1"/>
          </p:nvPr>
        </p:nvSpPr>
        <p:spPr>
          <a:xfrm>
            <a:off x="13374782" y="7656963"/>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cxnSp>
        <p:nvCxnSpPr>
          <p:cNvPr id="15" name="Straight Connector 14">
            <a:extLst>
              <a:ext uri="{FF2B5EF4-FFF2-40B4-BE49-F238E27FC236}">
                <a16:creationId xmlns:a16="http://schemas.microsoft.com/office/drawing/2014/main" id="{8403062A-5E23-44C9-9DAB-7FC218D0366E}"/>
              </a:ext>
              <a:ext uri="{C183D7F6-B498-43B3-948B-1728B52AA6E4}">
                <adec:decorative xmlns:adec="http://schemas.microsoft.com/office/drawing/2017/decorative" val="1"/>
              </a:ext>
            </a:extLst>
          </p:cNvPr>
          <p:cNvCxnSpPr>
            <a:cxnSpLocks/>
          </p:cNvCxnSpPr>
          <p:nvPr userDrawn="1"/>
        </p:nvCxnSpPr>
        <p:spPr>
          <a:xfrm>
            <a:off x="7002585" y="7653252"/>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821FF6-1AA5-41B6-9FFF-DFB6E185326A}"/>
              </a:ext>
              <a:ext uri="{C183D7F6-B498-43B3-948B-1728B52AA6E4}">
                <adec:decorative xmlns:adec="http://schemas.microsoft.com/office/drawing/2017/decorative" val="1"/>
              </a:ext>
            </a:extLst>
          </p:cNvPr>
          <p:cNvCxnSpPr>
            <a:cxnSpLocks/>
          </p:cNvCxnSpPr>
          <p:nvPr userDrawn="1"/>
        </p:nvCxnSpPr>
        <p:spPr>
          <a:xfrm>
            <a:off x="13118733" y="7653252"/>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36D8CE8-54E5-40D1-AC00-235F52FE5685}"/>
              </a:ext>
            </a:extLst>
          </p:cNvPr>
          <p:cNvSpPr>
            <a:spLocks noGrp="1"/>
          </p:cNvSpPr>
          <p:nvPr>
            <p:ph type="ftr" sz="quarter" idx="11"/>
          </p:nvPr>
        </p:nvSpPr>
        <p:spPr/>
        <p:txBody>
          <a:bodyPr/>
          <a:lstStyle/>
          <a:p>
            <a:r>
              <a:rPr lang="en-AU" sz="1319" dirty="0"/>
              <a:t>[INSERT CLASSIFICATION] </a:t>
            </a:r>
            <a:r>
              <a:rPr lang="en-AU" sz="1319" dirty="0">
                <a:latin typeface="+mn-lt"/>
              </a:rPr>
              <a:t>INTERNAL/EXTERNAL</a:t>
            </a:r>
          </a:p>
        </p:txBody>
      </p:sp>
      <p:sp>
        <p:nvSpPr>
          <p:cNvPr id="3" name="Slide Number Placeholder 2">
            <a:extLst>
              <a:ext uri="{FF2B5EF4-FFF2-40B4-BE49-F238E27FC236}">
                <a16:creationId xmlns:a16="http://schemas.microsoft.com/office/drawing/2014/main" id="{190C07D1-DE31-4D1D-919D-1DC9D5655042}"/>
              </a:ext>
            </a:extLst>
          </p:cNvPr>
          <p:cNvSpPr>
            <a:spLocks noGrp="1"/>
          </p:cNvSpPr>
          <p:nvPr>
            <p:ph type="sldNum" sz="quarter" idx="10"/>
          </p:nvPr>
        </p:nvSpPr>
        <p:spPr/>
        <p:txBody>
          <a:body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233384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image dark">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8B656F-81CE-4FAE-BC06-562D226FFD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sp>
        <p:nvSpPr>
          <p:cNvPr id="12" name="Text Placeholder 2">
            <a:extLst>
              <a:ext uri="{FF2B5EF4-FFF2-40B4-BE49-F238E27FC236}">
                <a16:creationId xmlns:a16="http://schemas.microsoft.com/office/drawing/2014/main" id="{AB7E7BC6-18F8-4544-A236-A34DEC48C031}"/>
              </a:ext>
            </a:extLst>
          </p:cNvPr>
          <p:cNvSpPr>
            <a:spLocks noGrp="1"/>
          </p:cNvSpPr>
          <p:nvPr>
            <p:ph type="body" sz="quarter" idx="18" hasCustomPrompt="1"/>
          </p:nvPr>
        </p:nvSpPr>
        <p:spPr>
          <a:xfrm>
            <a:off x="1115530" y="3644472"/>
            <a:ext cx="8936522" cy="2294162"/>
          </a:xfrm>
        </p:spPr>
        <p:txBody>
          <a:bodyPr anchor="ctr" anchorCtr="0"/>
          <a:lstStyle>
            <a:lvl1pPr>
              <a:lnSpc>
                <a:spcPts val="8245"/>
              </a:lnSpc>
              <a:spcAft>
                <a:spcPts val="3958"/>
              </a:spcAft>
              <a:defRPr sz="7256">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7" name="Text Placeholder 2">
            <a:extLst>
              <a:ext uri="{FF2B5EF4-FFF2-40B4-BE49-F238E27FC236}">
                <a16:creationId xmlns:a16="http://schemas.microsoft.com/office/drawing/2014/main" id="{5A9017FC-4987-4E82-8AAB-1A50989F6E87}"/>
              </a:ext>
            </a:extLst>
          </p:cNvPr>
          <p:cNvSpPr>
            <a:spLocks noGrp="1"/>
          </p:cNvSpPr>
          <p:nvPr>
            <p:ph type="body" sz="quarter" idx="19" hasCustomPrompt="1"/>
          </p:nvPr>
        </p:nvSpPr>
        <p:spPr>
          <a:xfrm>
            <a:off x="1116662" y="6420174"/>
            <a:ext cx="8936522" cy="2010500"/>
          </a:xfrm>
        </p:spPr>
        <p:txBody>
          <a:bodyPr/>
          <a:lstStyle>
            <a:lvl1pPr>
              <a:lnSpc>
                <a:spcPts val="5112"/>
              </a:lnSpc>
              <a:spcAft>
                <a:spcPts val="1319"/>
              </a:spcAft>
              <a:defRPr sz="4617">
                <a:solidFill>
                  <a:schemeClr val="bg1"/>
                </a:solidFill>
              </a:defRPr>
            </a:lvl1pPr>
            <a:lvl2pPr>
              <a:lnSpc>
                <a:spcPts val="4452"/>
              </a:lnSpc>
              <a:spcAft>
                <a:spcPts val="989"/>
              </a:spcAft>
              <a:defRPr sz="3958" b="0">
                <a:solidFill>
                  <a:schemeClr val="bg1"/>
                </a:solidFill>
                <a:latin typeface="+mn-lt"/>
              </a:defRPr>
            </a:lvl2pPr>
            <a:lvl3pPr>
              <a:lnSpc>
                <a:spcPts val="4452"/>
              </a:lnSpc>
              <a:spcAft>
                <a:spcPts val="989"/>
              </a:spcAft>
              <a:defRPr sz="3958"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AU" dirty="0"/>
              <a:t>Subheading</a:t>
            </a:r>
          </a:p>
          <a:p>
            <a:pPr lvl="1"/>
            <a:r>
              <a:rPr lang="en-AU" dirty="0"/>
              <a:t>Subheading</a:t>
            </a:r>
          </a:p>
        </p:txBody>
      </p:sp>
      <p:sp>
        <p:nvSpPr>
          <p:cNvPr id="11" name="Picture Placeholder 2">
            <a:extLst>
              <a:ext uri="{FF2B5EF4-FFF2-40B4-BE49-F238E27FC236}">
                <a16:creationId xmlns:a16="http://schemas.microsoft.com/office/drawing/2014/main" id="{B0CB5887-57E7-4DCC-AACD-E1A28592F1CB}"/>
              </a:ext>
            </a:extLst>
          </p:cNvPr>
          <p:cNvSpPr>
            <a:spLocks noGrp="1"/>
          </p:cNvSpPr>
          <p:nvPr>
            <p:ph type="pic" sz="quarter" idx="20" hasCustomPrompt="1"/>
          </p:nvPr>
        </p:nvSpPr>
        <p:spPr>
          <a:xfrm>
            <a:off x="11603051" y="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br>
              <a:rPr lang="en-AU" dirty="0"/>
            </a:br>
            <a:br>
              <a:rPr lang="en-AU" dirty="0"/>
            </a:br>
            <a:br>
              <a:rPr lang="en-AU" dirty="0"/>
            </a:br>
            <a:br>
              <a:rPr lang="en-AU" dirty="0"/>
            </a:b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endParaRPr lang="en-AU" dirty="0"/>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Click icon to insert picture. </a:t>
            </a:r>
            <a:br>
              <a:rPr lang="en-AU" dirty="0"/>
            </a:br>
            <a:r>
              <a:rPr lang="en-AU" dirty="0"/>
              <a:t>Then right-click on picture </a:t>
            </a:r>
            <a:br>
              <a:rPr lang="en-AU" dirty="0"/>
            </a:br>
            <a:r>
              <a:rPr lang="en-AU" dirty="0"/>
              <a:t>and select Crop to move it </a:t>
            </a:r>
            <a:br>
              <a:rPr lang="en-AU" dirty="0"/>
            </a:br>
            <a:r>
              <a:rPr lang="en-AU" dirty="0"/>
              <a:t>within the space. </a:t>
            </a:r>
          </a:p>
          <a:p>
            <a:pPr marL="0" marR="0" lvl="0" indent="0" algn="ctr" defTabSz="1193587" rtl="0" eaLnBrk="1" fontAlgn="auto" latinLnBrk="0" hangingPunct="1">
              <a:lnSpc>
                <a:spcPts val="4287"/>
              </a:lnSpc>
              <a:spcBef>
                <a:spcPts val="0"/>
              </a:spcBef>
              <a:spcAft>
                <a:spcPts val="1659"/>
              </a:spcAft>
              <a:buClrTx/>
              <a:buSzTx/>
              <a:buFont typeface="Arial" pitchFamily="34" charset="0"/>
              <a:buNone/>
              <a:tabLst/>
              <a:defRPr/>
            </a:pPr>
            <a:r>
              <a:rPr lang="en-AU" dirty="0"/>
              <a:t>You can find a selection </a:t>
            </a:r>
            <a:br>
              <a:rPr lang="en-AU" dirty="0"/>
            </a:br>
            <a:r>
              <a:rPr lang="en-AU" dirty="0"/>
              <a:t>of images in Brand Toolbox. </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[INSERT CLASSIFICATION] </a:t>
            </a:r>
            <a:r>
              <a:rPr lang="en-AU" dirty="0">
                <a:latin typeface="+mn-lt"/>
              </a:rPr>
              <a:t>INTERNAL/EXTERNAL</a:t>
            </a:r>
          </a:p>
        </p:txBody>
      </p:sp>
    </p:spTree>
    <p:extLst>
      <p:ext uri="{BB962C8B-B14F-4D97-AF65-F5344CB8AC3E}">
        <p14:creationId xmlns:p14="http://schemas.microsoft.com/office/powerpoint/2010/main" val="40483554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Talking Points w/ Icon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263CA60F-9920-49D4-8570-4CD55FC34075}"/>
              </a:ext>
            </a:extLst>
          </p:cNvPr>
          <p:cNvSpPr>
            <a:spLocks noGrp="1"/>
          </p:cNvSpPr>
          <p:nvPr>
            <p:ph type="pic" sz="quarter" idx="19" hasCustomPrompt="1"/>
          </p:nvPr>
        </p:nvSpPr>
        <p:spPr>
          <a:xfrm>
            <a:off x="2647443" y="3062568"/>
            <a:ext cx="2594141" cy="2594323"/>
          </a:xfrm>
          <a:prstGeom prst="rect">
            <a:avLst/>
          </a:prstGeom>
        </p:spPr>
        <p:txBody>
          <a:bodyPr anchor="ctr"/>
          <a:lstStyle>
            <a:lvl1pPr algn="ctr">
              <a:lnSpc>
                <a:spcPct val="100000"/>
              </a:lnSpc>
              <a:defRPr sz="2309" b="0">
                <a:solidFill>
                  <a:schemeClr val="tx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2" name="Text Placeholder 2">
            <a:extLst>
              <a:ext uri="{FF2B5EF4-FFF2-40B4-BE49-F238E27FC236}">
                <a16:creationId xmlns:a16="http://schemas.microsoft.com/office/drawing/2014/main" id="{CF2C281A-A2F3-4D75-B0D5-DA60522CE35E}"/>
              </a:ext>
            </a:extLst>
          </p:cNvPr>
          <p:cNvSpPr>
            <a:spLocks noGrp="1"/>
          </p:cNvSpPr>
          <p:nvPr>
            <p:ph type="body" sz="quarter" idx="21" hasCustomPrompt="1"/>
          </p:nvPr>
        </p:nvSpPr>
        <p:spPr>
          <a:xfrm>
            <a:off x="1142485" y="6656716"/>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18" name="Picture Placeholder 6">
            <a:extLst>
              <a:ext uri="{FF2B5EF4-FFF2-40B4-BE49-F238E27FC236}">
                <a16:creationId xmlns:a16="http://schemas.microsoft.com/office/drawing/2014/main" id="{92293268-DF92-4C1A-8700-B945D14FC048}"/>
              </a:ext>
            </a:extLst>
          </p:cNvPr>
          <p:cNvSpPr>
            <a:spLocks noGrp="1"/>
          </p:cNvSpPr>
          <p:nvPr>
            <p:ph type="pic" sz="quarter" idx="20" hasCustomPrompt="1"/>
          </p:nvPr>
        </p:nvSpPr>
        <p:spPr>
          <a:xfrm>
            <a:off x="8763591" y="3062613"/>
            <a:ext cx="2594141" cy="2594323"/>
          </a:xfrm>
          <a:prstGeom prst="rect">
            <a:avLst/>
          </a:prstGeom>
        </p:spPr>
        <p:txBody>
          <a:bodyPr anchor="ctr"/>
          <a:lstStyle>
            <a:lvl1pPr algn="ctr">
              <a:lnSpc>
                <a:spcPct val="100000"/>
              </a:lnSpc>
              <a:defRPr sz="2309" b="0">
                <a:solidFill>
                  <a:schemeClr val="tx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9" name="Text Placeholder 2">
            <a:extLst>
              <a:ext uri="{FF2B5EF4-FFF2-40B4-BE49-F238E27FC236}">
                <a16:creationId xmlns:a16="http://schemas.microsoft.com/office/drawing/2014/main" id="{66C72F5B-7BBD-4045-9E17-9F96EC870BE3}"/>
              </a:ext>
            </a:extLst>
          </p:cNvPr>
          <p:cNvSpPr>
            <a:spLocks noGrp="1"/>
          </p:cNvSpPr>
          <p:nvPr>
            <p:ph type="body" sz="quarter" idx="26" hasCustomPrompt="1"/>
          </p:nvPr>
        </p:nvSpPr>
        <p:spPr>
          <a:xfrm>
            <a:off x="7258633" y="6656716"/>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sp>
        <p:nvSpPr>
          <p:cNvPr id="14" name="Picture Placeholder 6">
            <a:extLst>
              <a:ext uri="{FF2B5EF4-FFF2-40B4-BE49-F238E27FC236}">
                <a16:creationId xmlns:a16="http://schemas.microsoft.com/office/drawing/2014/main" id="{A4AA422F-4DB6-402E-B823-B2E594CC7184}"/>
              </a:ext>
            </a:extLst>
          </p:cNvPr>
          <p:cNvSpPr>
            <a:spLocks noGrp="1"/>
          </p:cNvSpPr>
          <p:nvPr>
            <p:ph type="pic" sz="quarter" idx="22" hasCustomPrompt="1"/>
          </p:nvPr>
        </p:nvSpPr>
        <p:spPr>
          <a:xfrm>
            <a:off x="14879738" y="3062613"/>
            <a:ext cx="2594141" cy="2594323"/>
          </a:xfrm>
          <a:prstGeom prst="rect">
            <a:avLst/>
          </a:prstGeom>
        </p:spPr>
        <p:txBody>
          <a:bodyPr anchor="ctr"/>
          <a:lstStyle>
            <a:lvl1pPr algn="ctr">
              <a:lnSpc>
                <a:spcPct val="100000"/>
              </a:lnSpc>
              <a:defRPr sz="2309" b="0">
                <a:solidFill>
                  <a:schemeClr val="tx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22" name="Text Placeholder 2">
            <a:extLst>
              <a:ext uri="{FF2B5EF4-FFF2-40B4-BE49-F238E27FC236}">
                <a16:creationId xmlns:a16="http://schemas.microsoft.com/office/drawing/2014/main" id="{92A8F33E-C93C-462C-9C6E-EDAD67FB5272}"/>
              </a:ext>
            </a:extLst>
          </p:cNvPr>
          <p:cNvSpPr>
            <a:spLocks noGrp="1"/>
          </p:cNvSpPr>
          <p:nvPr>
            <p:ph type="body" sz="quarter" idx="27" hasCustomPrompt="1"/>
          </p:nvPr>
        </p:nvSpPr>
        <p:spPr>
          <a:xfrm>
            <a:off x="13374782" y="6660426"/>
            <a:ext cx="5604053" cy="3019061"/>
          </a:xfrm>
        </p:spPr>
        <p:txBody>
          <a:bodyPr anchor="t" anchorCtr="0"/>
          <a:lstStyle>
            <a:lvl1pPr algn="ctr">
              <a:defRPr lang="en-US" dirty="0" smtClean="0"/>
            </a:lvl1pPr>
            <a:lvl2pPr algn="ctr">
              <a:defRPr lang="en-US" dirty="0" smtClean="0"/>
            </a:lvl2pPr>
            <a:lvl3pPr algn="ctr">
              <a:defRPr lang="en-US" dirty="0" smtClean="0"/>
            </a:lvl3pPr>
            <a:lvl4pPr algn="ctr">
              <a:defRPr lang="en-US" dirty="0" smtClean="0"/>
            </a:lvl4pPr>
            <a:lvl5pPr algn="ctr">
              <a:defRPr lang="en-AU" dirty="0"/>
            </a:lvl5pPr>
          </a:lstStyle>
          <a:p>
            <a:pPr lvl="0"/>
            <a:r>
              <a:rPr lang="en-US" dirty="0"/>
              <a:t>Heading</a:t>
            </a:r>
          </a:p>
          <a:p>
            <a:pPr lvl="1"/>
            <a:r>
              <a:rPr lang="en-US" dirty="0"/>
              <a:t>Subheading</a:t>
            </a:r>
            <a:endParaRPr lang="en-AU" dirty="0"/>
          </a:p>
        </p:txBody>
      </p:sp>
      <p:cxnSp>
        <p:nvCxnSpPr>
          <p:cNvPr id="16" name="Straight Connector 15">
            <a:extLst>
              <a:ext uri="{FF2B5EF4-FFF2-40B4-BE49-F238E27FC236}">
                <a16:creationId xmlns:a16="http://schemas.microsoft.com/office/drawing/2014/main" id="{D8AC1FF6-AA34-4CCA-B7E8-67EAE4F96152}"/>
              </a:ext>
              <a:ext uri="{C183D7F6-B498-43B3-948B-1728B52AA6E4}">
                <adec:decorative xmlns:adec="http://schemas.microsoft.com/office/drawing/2017/decorative" val="1"/>
              </a:ext>
            </a:extLst>
          </p:cNvPr>
          <p:cNvCxnSpPr>
            <a:cxnSpLocks/>
          </p:cNvCxnSpPr>
          <p:nvPr userDrawn="1"/>
        </p:nvCxnSpPr>
        <p:spPr>
          <a:xfrm>
            <a:off x="7002585" y="6656715"/>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3A22A-07ED-44B7-B01F-02A2E7B780D4}"/>
              </a:ext>
              <a:ext uri="{C183D7F6-B498-43B3-948B-1728B52AA6E4}">
                <adec:decorative xmlns:adec="http://schemas.microsoft.com/office/drawing/2017/decorative" val="1"/>
              </a:ext>
            </a:extLst>
          </p:cNvPr>
          <p:cNvCxnSpPr>
            <a:cxnSpLocks/>
          </p:cNvCxnSpPr>
          <p:nvPr userDrawn="1"/>
        </p:nvCxnSpPr>
        <p:spPr>
          <a:xfrm>
            <a:off x="13118733" y="6656715"/>
            <a:ext cx="0" cy="19827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tx2"/>
                </a:solidFill>
              </a:defRPr>
            </a:lvl1pPr>
          </a:lstStyle>
          <a:p>
            <a:r>
              <a:rPr lang="en-AU" sz="1319" dirty="0"/>
              <a:t>[INSERT CLASSIFICATION] </a:t>
            </a:r>
            <a:r>
              <a:rPr lang="en-AU" sz="1319"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882477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3 Talking Points w/ Icons">
    <p:bg>
      <p:bgPr>
        <a:solidFill>
          <a:schemeClr val="accent1"/>
        </a:solidFill>
        <a:effectLst/>
      </p:bgPr>
    </p:bg>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263CA60F-9920-49D4-8570-4CD55FC34075}"/>
              </a:ext>
            </a:extLst>
          </p:cNvPr>
          <p:cNvSpPr>
            <a:spLocks noGrp="1"/>
          </p:cNvSpPr>
          <p:nvPr>
            <p:ph type="pic" sz="quarter" idx="19" hasCustomPrompt="1"/>
          </p:nvPr>
        </p:nvSpPr>
        <p:spPr>
          <a:xfrm>
            <a:off x="2647443" y="3062568"/>
            <a:ext cx="2594141" cy="2594323"/>
          </a:xfrm>
          <a:prstGeom prst="rect">
            <a:avLst/>
          </a:prstGeom>
        </p:spPr>
        <p:txBody>
          <a:bodyPr anchor="ctr"/>
          <a:lstStyle>
            <a:lvl1pPr algn="ctr">
              <a:lnSpc>
                <a:spcPct val="100000"/>
              </a:lnSpc>
              <a:defRPr sz="2309" b="0">
                <a:solidFill>
                  <a:schemeClr val="bg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2" name="Text Placeholder 2">
            <a:extLst>
              <a:ext uri="{FF2B5EF4-FFF2-40B4-BE49-F238E27FC236}">
                <a16:creationId xmlns:a16="http://schemas.microsoft.com/office/drawing/2014/main" id="{9C580D9A-F22F-46CA-B7D1-8AD6B6D293AA}"/>
              </a:ext>
            </a:extLst>
          </p:cNvPr>
          <p:cNvSpPr>
            <a:spLocks noGrp="1"/>
          </p:cNvSpPr>
          <p:nvPr>
            <p:ph type="body" sz="quarter" idx="21" hasCustomPrompt="1"/>
          </p:nvPr>
        </p:nvSpPr>
        <p:spPr>
          <a:xfrm>
            <a:off x="1142485" y="6656716"/>
            <a:ext cx="5604053"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18" name="Picture Placeholder 6">
            <a:extLst>
              <a:ext uri="{FF2B5EF4-FFF2-40B4-BE49-F238E27FC236}">
                <a16:creationId xmlns:a16="http://schemas.microsoft.com/office/drawing/2014/main" id="{92293268-DF92-4C1A-8700-B945D14FC048}"/>
              </a:ext>
            </a:extLst>
          </p:cNvPr>
          <p:cNvSpPr>
            <a:spLocks noGrp="1"/>
          </p:cNvSpPr>
          <p:nvPr>
            <p:ph type="pic" sz="quarter" idx="20" hasCustomPrompt="1"/>
          </p:nvPr>
        </p:nvSpPr>
        <p:spPr>
          <a:xfrm>
            <a:off x="8763591" y="3062613"/>
            <a:ext cx="2594141" cy="2594323"/>
          </a:xfrm>
          <a:prstGeom prst="rect">
            <a:avLst/>
          </a:prstGeom>
        </p:spPr>
        <p:txBody>
          <a:bodyPr anchor="ctr"/>
          <a:lstStyle>
            <a:lvl1pPr algn="ctr">
              <a:lnSpc>
                <a:spcPct val="100000"/>
              </a:lnSpc>
              <a:defRPr sz="2309" b="0">
                <a:solidFill>
                  <a:schemeClr val="bg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19" name="Text Placeholder 2">
            <a:extLst>
              <a:ext uri="{FF2B5EF4-FFF2-40B4-BE49-F238E27FC236}">
                <a16:creationId xmlns:a16="http://schemas.microsoft.com/office/drawing/2014/main" id="{A7FD4905-99C6-4EC7-8AE9-C96D2A82128C}"/>
              </a:ext>
            </a:extLst>
          </p:cNvPr>
          <p:cNvSpPr>
            <a:spLocks noGrp="1"/>
          </p:cNvSpPr>
          <p:nvPr>
            <p:ph type="body" sz="quarter" idx="26" hasCustomPrompt="1"/>
          </p:nvPr>
        </p:nvSpPr>
        <p:spPr>
          <a:xfrm>
            <a:off x="7258633" y="6656716"/>
            <a:ext cx="5604053"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0"/>
            <a:r>
              <a:rPr lang="en-US" dirty="0"/>
              <a:t>Heading</a:t>
            </a:r>
          </a:p>
          <a:p>
            <a:pPr lvl="1"/>
            <a:r>
              <a:rPr lang="en-US" dirty="0"/>
              <a:t>Subheading</a:t>
            </a:r>
            <a:endParaRPr lang="en-AU" dirty="0"/>
          </a:p>
        </p:txBody>
      </p:sp>
      <p:sp>
        <p:nvSpPr>
          <p:cNvPr id="14" name="Picture Placeholder 6">
            <a:extLst>
              <a:ext uri="{FF2B5EF4-FFF2-40B4-BE49-F238E27FC236}">
                <a16:creationId xmlns:a16="http://schemas.microsoft.com/office/drawing/2014/main" id="{A4AA422F-4DB6-402E-B823-B2E594CC7184}"/>
              </a:ext>
            </a:extLst>
          </p:cNvPr>
          <p:cNvSpPr>
            <a:spLocks noGrp="1"/>
          </p:cNvSpPr>
          <p:nvPr>
            <p:ph type="pic" sz="quarter" idx="22" hasCustomPrompt="1"/>
          </p:nvPr>
        </p:nvSpPr>
        <p:spPr>
          <a:xfrm>
            <a:off x="14879738" y="3062613"/>
            <a:ext cx="2594141" cy="2594323"/>
          </a:xfrm>
          <a:prstGeom prst="rect">
            <a:avLst/>
          </a:prstGeom>
        </p:spPr>
        <p:txBody>
          <a:bodyPr anchor="ctr"/>
          <a:lstStyle>
            <a:lvl1pPr algn="ctr">
              <a:lnSpc>
                <a:spcPct val="100000"/>
              </a:lnSpc>
              <a:defRPr sz="2309" b="0">
                <a:solidFill>
                  <a:schemeClr val="bg1"/>
                </a:solidFill>
                <a:latin typeface="Arial" panose="020B0604020202020204" pitchFamily="34" charset="0"/>
                <a:cs typeface="Arial" panose="020B0604020202020204" pitchFamily="34" charset="0"/>
              </a:defRPr>
            </a:lvl1pPr>
          </a:lstStyle>
          <a:p>
            <a:br>
              <a:rPr lang="en-AU" dirty="0"/>
            </a:br>
            <a:br>
              <a:rPr lang="en-AU" dirty="0"/>
            </a:br>
            <a:br>
              <a:rPr lang="en-AU" dirty="0"/>
            </a:br>
            <a:br>
              <a:rPr lang="en-AU" dirty="0"/>
            </a:br>
            <a:br>
              <a:rPr lang="en-AU" dirty="0"/>
            </a:br>
            <a:r>
              <a:rPr lang="en-AU" dirty="0"/>
              <a:t>Click icon </a:t>
            </a:r>
            <a:br>
              <a:rPr lang="en-AU" dirty="0"/>
            </a:br>
            <a:r>
              <a:rPr lang="en-AU" dirty="0"/>
              <a:t>to add picture</a:t>
            </a:r>
          </a:p>
        </p:txBody>
      </p:sp>
      <p:sp>
        <p:nvSpPr>
          <p:cNvPr id="20" name="Text Placeholder 2">
            <a:extLst>
              <a:ext uri="{FF2B5EF4-FFF2-40B4-BE49-F238E27FC236}">
                <a16:creationId xmlns:a16="http://schemas.microsoft.com/office/drawing/2014/main" id="{D670DE38-9B98-4B9E-BC9B-0C486F1F1010}"/>
              </a:ext>
            </a:extLst>
          </p:cNvPr>
          <p:cNvSpPr>
            <a:spLocks noGrp="1"/>
          </p:cNvSpPr>
          <p:nvPr>
            <p:ph type="body" sz="quarter" idx="27" hasCustomPrompt="1"/>
          </p:nvPr>
        </p:nvSpPr>
        <p:spPr>
          <a:xfrm>
            <a:off x="13374782" y="6660426"/>
            <a:ext cx="5604053"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0"/>
            <a:r>
              <a:rPr lang="en-US" dirty="0"/>
              <a:t>Heading</a:t>
            </a:r>
          </a:p>
          <a:p>
            <a:pPr lvl="1"/>
            <a:r>
              <a:rPr lang="en-US" dirty="0"/>
              <a:t>Subheading</a:t>
            </a:r>
            <a:endParaRPr lang="en-AU" dirty="0"/>
          </a:p>
        </p:txBody>
      </p:sp>
      <p:cxnSp>
        <p:nvCxnSpPr>
          <p:cNvPr id="16" name="Straight Connector 15">
            <a:extLst>
              <a:ext uri="{FF2B5EF4-FFF2-40B4-BE49-F238E27FC236}">
                <a16:creationId xmlns:a16="http://schemas.microsoft.com/office/drawing/2014/main" id="{D8AC1FF6-AA34-4CCA-B7E8-67EAE4F96152}"/>
              </a:ext>
            </a:extLst>
          </p:cNvPr>
          <p:cNvCxnSpPr>
            <a:cxnSpLocks/>
          </p:cNvCxnSpPr>
          <p:nvPr userDrawn="1"/>
        </p:nvCxnSpPr>
        <p:spPr>
          <a:xfrm>
            <a:off x="7002585" y="6656715"/>
            <a:ext cx="0" cy="19827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3A22A-07ED-44B7-B01F-02A2E7B780D4}"/>
              </a:ext>
            </a:extLst>
          </p:cNvPr>
          <p:cNvCxnSpPr>
            <a:cxnSpLocks/>
          </p:cNvCxnSpPr>
          <p:nvPr userDrawn="1"/>
        </p:nvCxnSpPr>
        <p:spPr>
          <a:xfrm>
            <a:off x="13118733" y="6656715"/>
            <a:ext cx="0" cy="19827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sz="1319" dirty="0"/>
              <a:t>[INSERT CLASSIFICATION] </a:t>
            </a:r>
            <a:r>
              <a:rPr lang="en-AU" sz="1319"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7815374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lk Slide_Multi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4910-9BF1-47F9-93A8-F77E320CB596}"/>
              </a:ext>
            </a:extLst>
          </p:cNvPr>
          <p:cNvSpPr>
            <a:spLocks noGrp="1"/>
          </p:cNvSpPr>
          <p:nvPr>
            <p:ph type="title" hasCustomPrompt="1"/>
          </p:nvPr>
        </p:nvSpPr>
        <p:spPr>
          <a:xfrm>
            <a:off x="3186607" y="2162569"/>
            <a:ext cx="13730891" cy="2118943"/>
          </a:xfrm>
        </p:spPr>
        <p:txBody>
          <a:bodyPr/>
          <a:lstStyle>
            <a:lvl1pPr algn="ctr">
              <a:lnSpc>
                <a:spcPts val="6143"/>
              </a:lnSpc>
              <a:defRPr sz="4617">
                <a:solidFill>
                  <a:schemeClr val="bg1"/>
                </a:solidFill>
              </a:defRPr>
            </a:lvl1pPr>
          </a:lstStyle>
          <a:p>
            <a:r>
              <a:rPr lang="en-US" dirty="0"/>
              <a:t>Heading</a:t>
            </a:r>
            <a:endParaRPr lang="en-AU" dirty="0"/>
          </a:p>
        </p:txBody>
      </p:sp>
      <p:sp>
        <p:nvSpPr>
          <p:cNvPr id="28" name="Picture Placeholder 6">
            <a:extLst>
              <a:ext uri="{FF2B5EF4-FFF2-40B4-BE49-F238E27FC236}">
                <a16:creationId xmlns:a16="http://schemas.microsoft.com/office/drawing/2014/main" id="{35560562-733C-4101-821C-ECC080784F7E}"/>
              </a:ext>
            </a:extLst>
          </p:cNvPr>
          <p:cNvSpPr>
            <a:spLocks noGrp="1"/>
          </p:cNvSpPr>
          <p:nvPr>
            <p:ph type="pic" sz="quarter" idx="25"/>
          </p:nvPr>
        </p:nvSpPr>
        <p:spPr>
          <a:xfrm>
            <a:off x="3014535" y="5411338"/>
            <a:ext cx="2101433" cy="2101174"/>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369B1C50-C8A5-40FF-94EC-9E34F18F1F1B}"/>
              </a:ext>
            </a:extLst>
          </p:cNvPr>
          <p:cNvSpPr>
            <a:spLocks noGrp="1"/>
          </p:cNvSpPr>
          <p:nvPr>
            <p:ph type="body" sz="quarter" idx="26" hasCustomPrompt="1"/>
          </p:nvPr>
        </p:nvSpPr>
        <p:spPr>
          <a:xfrm>
            <a:off x="1317102" y="7992081"/>
            <a:ext cx="5496300" cy="1548642"/>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en-US" dirty="0"/>
              <a:t>Subheading</a:t>
            </a:r>
            <a:endParaRPr lang="en-AU" dirty="0"/>
          </a:p>
        </p:txBody>
      </p:sp>
      <p:sp>
        <p:nvSpPr>
          <p:cNvPr id="26" name="Picture Placeholder 6">
            <a:extLst>
              <a:ext uri="{FF2B5EF4-FFF2-40B4-BE49-F238E27FC236}">
                <a16:creationId xmlns:a16="http://schemas.microsoft.com/office/drawing/2014/main" id="{C70DFA86-96CD-4B4A-AF33-E4E6A94AB3BD}"/>
              </a:ext>
            </a:extLst>
          </p:cNvPr>
          <p:cNvSpPr>
            <a:spLocks noGrp="1"/>
          </p:cNvSpPr>
          <p:nvPr>
            <p:ph type="pic" sz="quarter" idx="23"/>
          </p:nvPr>
        </p:nvSpPr>
        <p:spPr>
          <a:xfrm>
            <a:off x="8995204" y="5412362"/>
            <a:ext cx="2101433" cy="2101174"/>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7" name="Text Placeholder 3">
            <a:extLst>
              <a:ext uri="{FF2B5EF4-FFF2-40B4-BE49-F238E27FC236}">
                <a16:creationId xmlns:a16="http://schemas.microsoft.com/office/drawing/2014/main" id="{1AC49A0D-4A01-458A-9BA5-98F6F2124238}"/>
              </a:ext>
            </a:extLst>
          </p:cNvPr>
          <p:cNvSpPr>
            <a:spLocks noGrp="1"/>
          </p:cNvSpPr>
          <p:nvPr>
            <p:ph type="body" sz="quarter" idx="27" hasCustomPrompt="1"/>
          </p:nvPr>
        </p:nvSpPr>
        <p:spPr>
          <a:xfrm>
            <a:off x="7317043" y="8006937"/>
            <a:ext cx="5496300" cy="1548642"/>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en-US" dirty="0"/>
              <a:t>Subheading</a:t>
            </a:r>
            <a:endParaRPr lang="en-AU" dirty="0"/>
          </a:p>
        </p:txBody>
      </p:sp>
      <p:sp>
        <p:nvSpPr>
          <p:cNvPr id="27" name="Picture Placeholder 6">
            <a:extLst>
              <a:ext uri="{FF2B5EF4-FFF2-40B4-BE49-F238E27FC236}">
                <a16:creationId xmlns:a16="http://schemas.microsoft.com/office/drawing/2014/main" id="{E8175F56-B9F1-4636-8E00-FFE5D3103C18}"/>
              </a:ext>
            </a:extLst>
          </p:cNvPr>
          <p:cNvSpPr>
            <a:spLocks noGrp="1"/>
          </p:cNvSpPr>
          <p:nvPr>
            <p:ph type="pic" sz="quarter" idx="24"/>
          </p:nvPr>
        </p:nvSpPr>
        <p:spPr>
          <a:xfrm>
            <a:off x="15013470" y="5412362"/>
            <a:ext cx="2101433" cy="2101174"/>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8" name="Text Placeholder 3">
            <a:extLst>
              <a:ext uri="{FF2B5EF4-FFF2-40B4-BE49-F238E27FC236}">
                <a16:creationId xmlns:a16="http://schemas.microsoft.com/office/drawing/2014/main" id="{4C8B29AB-17F4-4554-85A0-F1D68C39419F}"/>
              </a:ext>
            </a:extLst>
          </p:cNvPr>
          <p:cNvSpPr>
            <a:spLocks noGrp="1"/>
          </p:cNvSpPr>
          <p:nvPr>
            <p:ph type="body" sz="quarter" idx="28" hasCustomPrompt="1"/>
          </p:nvPr>
        </p:nvSpPr>
        <p:spPr>
          <a:xfrm>
            <a:off x="13316986" y="8006939"/>
            <a:ext cx="5496300" cy="1533784"/>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1"/>
            <a:r>
              <a:rPr lang="en-US" dirty="0"/>
              <a:t>Subheading</a:t>
            </a:r>
            <a:endParaRPr lang="en-AU" dirty="0"/>
          </a:p>
        </p:txBody>
      </p:sp>
      <p:cxnSp>
        <p:nvCxnSpPr>
          <p:cNvPr id="13" name="Straight Connector 12">
            <a:extLst>
              <a:ext uri="{FF2B5EF4-FFF2-40B4-BE49-F238E27FC236}">
                <a16:creationId xmlns:a16="http://schemas.microsoft.com/office/drawing/2014/main" id="{F9401889-6FE8-4C53-AD71-F7FF2BA1CE12}"/>
              </a:ext>
              <a:ext uri="{C183D7F6-B498-43B3-948B-1728B52AA6E4}">
                <adec:decorative xmlns:adec="http://schemas.microsoft.com/office/drawing/2017/decorative" val="1"/>
              </a:ext>
            </a:extLst>
          </p:cNvPr>
          <p:cNvCxnSpPr>
            <a:cxnSpLocks/>
          </p:cNvCxnSpPr>
          <p:nvPr userDrawn="1"/>
        </p:nvCxnSpPr>
        <p:spPr>
          <a:xfrm>
            <a:off x="13065163" y="7989027"/>
            <a:ext cx="0" cy="112124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AC1FF6-AA34-4CCA-B7E8-67EAE4F96152}"/>
              </a:ext>
              <a:ext uri="{C183D7F6-B498-43B3-948B-1728B52AA6E4}">
                <adec:decorative xmlns:adec="http://schemas.microsoft.com/office/drawing/2017/decorative" val="1"/>
              </a:ext>
            </a:extLst>
          </p:cNvPr>
          <p:cNvCxnSpPr>
            <a:cxnSpLocks/>
          </p:cNvCxnSpPr>
          <p:nvPr userDrawn="1"/>
        </p:nvCxnSpPr>
        <p:spPr>
          <a:xfrm>
            <a:off x="7065221" y="7989027"/>
            <a:ext cx="0" cy="112124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sz="1319" dirty="0"/>
              <a:t>[INSERT CLASSIFICATION] </a:t>
            </a:r>
            <a:r>
              <a:rPr lang="en-AU" sz="1319"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1674933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ank you_Team">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4910-9BF1-47F9-93A8-F77E320CB596}"/>
              </a:ext>
            </a:extLst>
          </p:cNvPr>
          <p:cNvSpPr>
            <a:spLocks noGrp="1"/>
          </p:cNvSpPr>
          <p:nvPr>
            <p:ph type="title" hasCustomPrompt="1"/>
          </p:nvPr>
        </p:nvSpPr>
        <p:spPr>
          <a:xfrm>
            <a:off x="3186607" y="1632842"/>
            <a:ext cx="13730891" cy="1339579"/>
          </a:xfrm>
        </p:spPr>
        <p:txBody>
          <a:bodyPr anchor="b"/>
          <a:lstStyle>
            <a:lvl1pPr algn="ctr">
              <a:lnSpc>
                <a:spcPts val="6143"/>
              </a:lnSpc>
              <a:defRPr sz="4617">
                <a:solidFill>
                  <a:schemeClr val="bg1"/>
                </a:solidFill>
              </a:defRPr>
            </a:lvl1pPr>
          </a:lstStyle>
          <a:p>
            <a:r>
              <a:rPr lang="en-US" dirty="0"/>
              <a:t>Heading</a:t>
            </a:r>
            <a:endParaRPr lang="en-AU" dirty="0"/>
          </a:p>
        </p:txBody>
      </p:sp>
      <p:sp>
        <p:nvSpPr>
          <p:cNvPr id="27" name="Picture Placeholder 6">
            <a:extLst>
              <a:ext uri="{FF2B5EF4-FFF2-40B4-BE49-F238E27FC236}">
                <a16:creationId xmlns:a16="http://schemas.microsoft.com/office/drawing/2014/main" id="{8DB3D4E4-4089-430C-83A4-471C78482A17}"/>
              </a:ext>
            </a:extLst>
          </p:cNvPr>
          <p:cNvSpPr>
            <a:spLocks noGrp="1"/>
          </p:cNvSpPr>
          <p:nvPr>
            <p:ph type="pic" sz="quarter" idx="24"/>
          </p:nvPr>
        </p:nvSpPr>
        <p:spPr>
          <a:xfrm>
            <a:off x="3060036" y="4157799"/>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6" name="Picture Placeholder 6">
            <a:extLst>
              <a:ext uri="{FF2B5EF4-FFF2-40B4-BE49-F238E27FC236}">
                <a16:creationId xmlns:a16="http://schemas.microsoft.com/office/drawing/2014/main" id="{2167D51A-E4AA-4C3A-9280-682573248DD5}"/>
              </a:ext>
            </a:extLst>
          </p:cNvPr>
          <p:cNvSpPr>
            <a:spLocks noGrp="1"/>
          </p:cNvSpPr>
          <p:nvPr>
            <p:ph type="pic" sz="quarter" idx="23"/>
          </p:nvPr>
        </p:nvSpPr>
        <p:spPr>
          <a:xfrm>
            <a:off x="6030686" y="4155805"/>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3" name="Picture Placeholder 6">
            <a:extLst>
              <a:ext uri="{FF2B5EF4-FFF2-40B4-BE49-F238E27FC236}">
                <a16:creationId xmlns:a16="http://schemas.microsoft.com/office/drawing/2014/main" id="{2C1461E3-5ABF-434A-806D-7CC42AD71485}"/>
              </a:ext>
            </a:extLst>
          </p:cNvPr>
          <p:cNvSpPr>
            <a:spLocks noGrp="1"/>
          </p:cNvSpPr>
          <p:nvPr>
            <p:ph type="pic" sz="quarter" idx="20"/>
          </p:nvPr>
        </p:nvSpPr>
        <p:spPr>
          <a:xfrm>
            <a:off x="9001334" y="4157799"/>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4" name="Picture Placeholder 6">
            <a:extLst>
              <a:ext uri="{FF2B5EF4-FFF2-40B4-BE49-F238E27FC236}">
                <a16:creationId xmlns:a16="http://schemas.microsoft.com/office/drawing/2014/main" id="{2BE6E7C0-B473-4FF2-8E1D-F9F22B8CE490}"/>
              </a:ext>
            </a:extLst>
          </p:cNvPr>
          <p:cNvSpPr>
            <a:spLocks noGrp="1"/>
          </p:cNvSpPr>
          <p:nvPr>
            <p:ph type="pic" sz="quarter" idx="21"/>
          </p:nvPr>
        </p:nvSpPr>
        <p:spPr>
          <a:xfrm>
            <a:off x="11970952" y="4157799"/>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25" name="Picture Placeholder 6">
            <a:extLst>
              <a:ext uri="{FF2B5EF4-FFF2-40B4-BE49-F238E27FC236}">
                <a16:creationId xmlns:a16="http://schemas.microsoft.com/office/drawing/2014/main" id="{28285C72-0A0F-49E4-BEAA-79ABC2ADD45C}"/>
              </a:ext>
            </a:extLst>
          </p:cNvPr>
          <p:cNvSpPr>
            <a:spLocks noGrp="1"/>
          </p:cNvSpPr>
          <p:nvPr>
            <p:ph type="pic" sz="quarter" idx="22"/>
          </p:nvPr>
        </p:nvSpPr>
        <p:spPr>
          <a:xfrm>
            <a:off x="14940571" y="4157797"/>
            <a:ext cx="2101433" cy="2100152"/>
          </a:xfrm>
          <a:prstGeom prst="flowChartConnector">
            <a:avLst/>
          </a:prstGeom>
        </p:spPr>
        <p:txBody>
          <a:bodyPr anchor="ctr"/>
          <a:lstStyle>
            <a:lvl1pPr algn="ctr">
              <a:lnSpc>
                <a:spcPct val="100000"/>
              </a:lnSpc>
              <a:spcAft>
                <a:spcPts val="0"/>
              </a:spcAft>
              <a:defRPr sz="2309" b="0">
                <a:solidFill>
                  <a:schemeClr val="bg1"/>
                </a:solidFill>
                <a:latin typeface="Arial" panose="020B0604020202020204" pitchFamily="34" charset="0"/>
                <a:cs typeface="Arial" panose="020B0604020202020204" pitchFamily="34" charset="0"/>
              </a:defRPr>
            </a:lvl1pPr>
          </a:lstStyle>
          <a:p>
            <a:r>
              <a:rPr lang="en-US" dirty="0"/>
              <a:t>Click icon to add picture</a:t>
            </a:r>
            <a:endParaRPr lang="en-AU" dirty="0"/>
          </a:p>
        </p:txBody>
      </p:sp>
      <p:sp>
        <p:nvSpPr>
          <p:cNvPr id="12" name="Text Placeholder 2">
            <a:extLst>
              <a:ext uri="{FF2B5EF4-FFF2-40B4-BE49-F238E27FC236}">
                <a16:creationId xmlns:a16="http://schemas.microsoft.com/office/drawing/2014/main" id="{87B90E92-FC16-4D00-8727-25ED2277565F}"/>
              </a:ext>
            </a:extLst>
          </p:cNvPr>
          <p:cNvSpPr>
            <a:spLocks noGrp="1"/>
          </p:cNvSpPr>
          <p:nvPr>
            <p:ph type="body" sz="quarter" idx="26" hasCustomPrompt="1"/>
          </p:nvPr>
        </p:nvSpPr>
        <p:spPr>
          <a:xfrm>
            <a:off x="5302523" y="7200086"/>
            <a:ext cx="9499055" cy="3019061"/>
          </a:xfrm>
        </p:spPr>
        <p:txBody>
          <a:bodyPr anchor="t" anchorCtr="0"/>
          <a:lstStyle>
            <a:lvl1pPr algn="ctr">
              <a:defRPr lang="en-US" dirty="0" smtClean="0">
                <a:solidFill>
                  <a:schemeClr val="bg1"/>
                </a:solidFill>
              </a:defRPr>
            </a:lvl1pPr>
            <a:lvl2pPr algn="ctr">
              <a:defRPr lang="en-US" dirty="0" smtClean="0">
                <a:solidFill>
                  <a:schemeClr val="bg1"/>
                </a:solidFill>
              </a:defRPr>
            </a:lvl2pPr>
            <a:lvl3pPr algn="ctr">
              <a:defRPr lang="en-US" dirty="0" smtClean="0">
                <a:solidFill>
                  <a:schemeClr val="bg1"/>
                </a:solidFill>
              </a:defRPr>
            </a:lvl3pPr>
            <a:lvl4pPr algn="ctr">
              <a:defRPr lang="en-US" dirty="0" smtClean="0">
                <a:solidFill>
                  <a:schemeClr val="bg1"/>
                </a:solidFill>
              </a:defRPr>
            </a:lvl4pPr>
            <a:lvl5pPr algn="ctr">
              <a:buClr>
                <a:schemeClr val="bg1"/>
              </a:buClr>
              <a:defRPr lang="en-AU" dirty="0">
                <a:solidFill>
                  <a:schemeClr val="bg1"/>
                </a:solidFill>
              </a:defRPr>
            </a:lvl5pPr>
          </a:lstStyle>
          <a:p>
            <a:pPr lvl="1"/>
            <a:r>
              <a:rPr lang="en-US" dirty="0"/>
              <a:t>Subheading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lvl1pPr>
              <a:defRPr>
                <a:solidFill>
                  <a:schemeClr val="bg1"/>
                </a:solidFill>
              </a:defRPr>
            </a:lvl1pPr>
          </a:lstStyle>
          <a:p>
            <a:r>
              <a:rPr lang="en-AU" sz="1319" dirty="0"/>
              <a:t>[INSERT CLASSIFICATION] </a:t>
            </a:r>
            <a:r>
              <a:rPr lang="en-AU" sz="1319" dirty="0">
                <a:latin typeface="+mn-lt"/>
              </a:rPr>
              <a:t>INTERNAL/EXTERNAL</a:t>
            </a:r>
          </a:p>
        </p:txBody>
      </p:sp>
      <p:sp>
        <p:nvSpPr>
          <p:cNvPr id="15" name="Slide Number Placeholder 14"/>
          <p:cNvSpPr>
            <a:spLocks noGrp="1"/>
          </p:cNvSpPr>
          <p:nvPr>
            <p:ph type="sldNum" sz="quarter" idx="12"/>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1640045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nd 3 Small Chart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4E0C829-59FF-4736-A19F-A3AAA3BAAEB3}"/>
              </a:ext>
              <a:ext uri="{C183D7F6-B498-43B3-948B-1728B52AA6E4}">
                <adec:decorative xmlns:adec="http://schemas.microsoft.com/office/drawing/2017/decorative" val="1"/>
              </a:ext>
            </a:extLst>
          </p:cNvPr>
          <p:cNvSpPr/>
          <p:nvPr userDrawn="1"/>
        </p:nvSpPr>
        <p:spPr>
          <a:xfrm>
            <a:off x="12362127" y="274972"/>
            <a:ext cx="7741976" cy="11033590"/>
          </a:xfrm>
          <a:prstGeom prst="rect">
            <a:avLst/>
          </a:prstGeom>
          <a:solidFill>
            <a:srgbClr val="F5FB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2009687" rtl="0" eaLnBrk="1" fontAlgn="auto" latinLnBrk="0" hangingPunct="1">
              <a:lnSpc>
                <a:spcPct val="100000"/>
              </a:lnSpc>
              <a:spcBef>
                <a:spcPts val="0"/>
              </a:spcBef>
              <a:spcAft>
                <a:spcPts val="0"/>
              </a:spcAft>
              <a:buClrTx/>
              <a:buSzTx/>
              <a:buFontTx/>
              <a:buNone/>
              <a:tabLst/>
              <a:defRPr/>
            </a:pPr>
            <a:endParaRPr kumimoji="0" lang="en-AU" sz="1969" b="0" i="0" u="none" strike="noStrike" kern="1200" cap="none" spc="0" normalizeH="0" baseline="0" noProof="0" dirty="0">
              <a:ln>
                <a:noFill/>
              </a:ln>
              <a:solidFill>
                <a:prstClr val="black"/>
              </a:solidFill>
              <a:effectLst/>
              <a:uLnTx/>
              <a:uFillTx/>
              <a:latin typeface="Inter"/>
              <a:ea typeface="+mn-ea"/>
              <a:cs typeface="+mn-cs"/>
            </a:endParaRPr>
          </a:p>
        </p:txBody>
      </p:sp>
      <p:sp>
        <p:nvSpPr>
          <p:cNvPr id="2" name="Title 1">
            <a:extLst>
              <a:ext uri="{FF2B5EF4-FFF2-40B4-BE49-F238E27FC236}">
                <a16:creationId xmlns:a16="http://schemas.microsoft.com/office/drawing/2014/main" id="{B5BC4B12-74FE-44B3-B364-484F94AEB7D8}"/>
              </a:ext>
            </a:extLst>
          </p:cNvPr>
          <p:cNvSpPr>
            <a:spLocks noGrp="1"/>
          </p:cNvSpPr>
          <p:nvPr>
            <p:ph type="title" hasCustomPrompt="1"/>
          </p:nvPr>
        </p:nvSpPr>
        <p:spPr>
          <a:xfrm>
            <a:off x="1115114" y="1130496"/>
            <a:ext cx="10622519" cy="912754"/>
          </a:xfrm>
        </p:spPr>
        <p:txBody>
          <a:bodyPr/>
          <a:lstStyle>
            <a:lvl1pPr>
              <a:defRPr/>
            </a:lvl1pPr>
          </a:lstStyle>
          <a:p>
            <a:r>
              <a:rPr lang="en-US" dirty="0"/>
              <a:t>Heading</a:t>
            </a:r>
            <a:endParaRPr lang="en-AU" dirty="0"/>
          </a:p>
        </p:txBody>
      </p:sp>
      <p:sp>
        <p:nvSpPr>
          <p:cNvPr id="15" name="Text Placeholder 14">
            <a:extLst>
              <a:ext uri="{FF2B5EF4-FFF2-40B4-BE49-F238E27FC236}">
                <a16:creationId xmlns:a16="http://schemas.microsoft.com/office/drawing/2014/main" id="{B4E27437-A120-40E8-87DC-99749AB084F5}"/>
              </a:ext>
            </a:extLst>
          </p:cNvPr>
          <p:cNvSpPr>
            <a:spLocks noGrp="1"/>
          </p:cNvSpPr>
          <p:nvPr>
            <p:ph type="body" sz="quarter" idx="15" hasCustomPrompt="1"/>
          </p:nvPr>
        </p:nvSpPr>
        <p:spPr>
          <a:xfrm>
            <a:off x="1115530" y="3644176"/>
            <a:ext cx="10053511" cy="6031507"/>
          </a:xfrm>
        </p:spPr>
        <p:txBody>
          <a:bodyPr/>
          <a:lstStyle>
            <a:lvl1pPr>
              <a:defRPr/>
            </a:lvl1pPr>
          </a:lstStyle>
          <a:p>
            <a:pPr lvl="1"/>
            <a:r>
              <a:rPr lang="en-US" dirty="0"/>
              <a:t>Subheading</a:t>
            </a:r>
            <a:endParaRPr lang="en-AU" dirty="0"/>
          </a:p>
        </p:txBody>
      </p:sp>
      <p:sp>
        <p:nvSpPr>
          <p:cNvPr id="16" name="Chart Placeholder 5">
            <a:extLst>
              <a:ext uri="{FF2B5EF4-FFF2-40B4-BE49-F238E27FC236}">
                <a16:creationId xmlns:a16="http://schemas.microsoft.com/office/drawing/2014/main" id="{30BCD683-A7F6-41FF-A181-3D01B2C402C4}"/>
              </a:ext>
            </a:extLst>
          </p:cNvPr>
          <p:cNvSpPr>
            <a:spLocks noGrp="1"/>
          </p:cNvSpPr>
          <p:nvPr>
            <p:ph type="chart" sz="quarter" idx="27"/>
          </p:nvPr>
        </p:nvSpPr>
        <p:spPr>
          <a:xfrm>
            <a:off x="12930718" y="1150506"/>
            <a:ext cx="2520865" cy="2440923"/>
          </a:xfrm>
        </p:spPr>
        <p:txBody>
          <a:bodyPr anchor="ctr"/>
          <a:lstStyle>
            <a:lvl1pPr algn="ctr">
              <a:defRPr sz="2309" b="0">
                <a:solidFill>
                  <a:schemeClr val="tx1"/>
                </a:solidFill>
                <a:latin typeface="Arial" panose="020B0604020202020204" pitchFamily="34" charset="0"/>
                <a:cs typeface="Arial" panose="020B0604020202020204" pitchFamily="34" charset="0"/>
              </a:defRPr>
            </a:lvl1pPr>
            <a:lvl2pPr>
              <a:defRPr sz="2968"/>
            </a:lvl2pPr>
            <a:lvl3pPr algn="ctr">
              <a:defRPr sz="1649"/>
            </a:lvl3pPr>
          </a:lstStyle>
          <a:p>
            <a:pPr lvl="2"/>
            <a:r>
              <a:rPr lang="en-US" sz="2309" b="0" dirty="0">
                <a:latin typeface="Arial" panose="020B0604020202020204" pitchFamily="34" charset="0"/>
                <a:cs typeface="Arial" panose="020B0604020202020204" pitchFamily="34" charset="0"/>
              </a:rPr>
              <a:t>Click icon to add chart</a:t>
            </a:r>
            <a:endParaRPr lang="en-AU" dirty="0"/>
          </a:p>
        </p:txBody>
      </p:sp>
      <p:sp>
        <p:nvSpPr>
          <p:cNvPr id="14" name="Text Placeholder 14">
            <a:extLst>
              <a:ext uri="{FF2B5EF4-FFF2-40B4-BE49-F238E27FC236}">
                <a16:creationId xmlns:a16="http://schemas.microsoft.com/office/drawing/2014/main" id="{7D60BD29-1B9F-43DF-8CF2-08F5271C89B1}"/>
              </a:ext>
            </a:extLst>
          </p:cNvPr>
          <p:cNvSpPr>
            <a:spLocks noGrp="1"/>
          </p:cNvSpPr>
          <p:nvPr>
            <p:ph type="body" sz="quarter" idx="23" hasCustomPrompt="1"/>
          </p:nvPr>
        </p:nvSpPr>
        <p:spPr>
          <a:xfrm>
            <a:off x="15981515" y="1167340"/>
            <a:ext cx="3572094" cy="2458664"/>
          </a:xfrm>
        </p:spPr>
        <p:txBody>
          <a:bodyPr/>
          <a:lstStyle>
            <a:lvl1pPr>
              <a:defRPr/>
            </a:lvl1pPr>
          </a:lstStyle>
          <a:p>
            <a:pPr lvl="2"/>
            <a:r>
              <a:rPr lang="en-US" dirty="0"/>
              <a:t>Subheading</a:t>
            </a:r>
            <a:endParaRPr lang="en-AU" dirty="0"/>
          </a:p>
        </p:txBody>
      </p:sp>
      <p:sp>
        <p:nvSpPr>
          <p:cNvPr id="6" name="Chart Placeholder 5">
            <a:extLst>
              <a:ext uri="{FF2B5EF4-FFF2-40B4-BE49-F238E27FC236}">
                <a16:creationId xmlns:a16="http://schemas.microsoft.com/office/drawing/2014/main" id="{53F15573-F0E0-442B-BFCC-A94CD10375A3}"/>
              </a:ext>
            </a:extLst>
          </p:cNvPr>
          <p:cNvSpPr>
            <a:spLocks noGrp="1"/>
          </p:cNvSpPr>
          <p:nvPr>
            <p:ph type="chart" sz="quarter" idx="26"/>
          </p:nvPr>
        </p:nvSpPr>
        <p:spPr>
          <a:xfrm>
            <a:off x="12944634" y="4466966"/>
            <a:ext cx="2520865" cy="2440923"/>
          </a:xfrm>
        </p:spPr>
        <p:txBody>
          <a:bodyPr anchor="ctr"/>
          <a:lstStyle>
            <a:lvl1pPr algn="ctr">
              <a:defRPr sz="2309" b="0">
                <a:solidFill>
                  <a:schemeClr val="tx1"/>
                </a:solidFill>
                <a:latin typeface="Arial" panose="020B0604020202020204" pitchFamily="34" charset="0"/>
                <a:cs typeface="Arial" panose="020B0604020202020204" pitchFamily="34" charset="0"/>
              </a:defRPr>
            </a:lvl1pPr>
            <a:lvl2pPr>
              <a:defRPr sz="2968"/>
            </a:lvl2pPr>
            <a:lvl3pPr algn="ctr">
              <a:defRPr sz="1649"/>
            </a:lvl3pPr>
          </a:lstStyle>
          <a:p>
            <a:pPr lvl="2"/>
            <a:r>
              <a:rPr lang="en-US" sz="2309" b="0" dirty="0">
                <a:latin typeface="Arial" panose="020B0604020202020204" pitchFamily="34" charset="0"/>
                <a:cs typeface="Arial" panose="020B0604020202020204" pitchFamily="34" charset="0"/>
              </a:rPr>
              <a:t>Click icon to add chart</a:t>
            </a:r>
            <a:endParaRPr lang="en-AU" dirty="0"/>
          </a:p>
        </p:txBody>
      </p:sp>
      <p:sp>
        <p:nvSpPr>
          <p:cNvPr id="18" name="Text Placeholder 14">
            <a:extLst>
              <a:ext uri="{FF2B5EF4-FFF2-40B4-BE49-F238E27FC236}">
                <a16:creationId xmlns:a16="http://schemas.microsoft.com/office/drawing/2014/main" id="{CB94FAFE-6507-47D3-8A2C-75E2F9ECCFE1}"/>
              </a:ext>
            </a:extLst>
          </p:cNvPr>
          <p:cNvSpPr>
            <a:spLocks noGrp="1"/>
          </p:cNvSpPr>
          <p:nvPr>
            <p:ph type="body" sz="quarter" idx="24" hasCustomPrompt="1"/>
          </p:nvPr>
        </p:nvSpPr>
        <p:spPr>
          <a:xfrm>
            <a:off x="15998287" y="4437899"/>
            <a:ext cx="3572096" cy="2440923"/>
          </a:xfrm>
        </p:spPr>
        <p:txBody>
          <a:bodyPr/>
          <a:lstStyle>
            <a:lvl1pPr>
              <a:defRPr/>
            </a:lvl1pPr>
          </a:lstStyle>
          <a:p>
            <a:pPr lvl="2"/>
            <a:r>
              <a:rPr lang="en-US" dirty="0"/>
              <a:t>Subheading</a:t>
            </a:r>
            <a:endParaRPr lang="en-AU" dirty="0"/>
          </a:p>
        </p:txBody>
      </p:sp>
      <p:sp>
        <p:nvSpPr>
          <p:cNvPr id="22" name="Chart Placeholder 5">
            <a:extLst>
              <a:ext uri="{FF2B5EF4-FFF2-40B4-BE49-F238E27FC236}">
                <a16:creationId xmlns:a16="http://schemas.microsoft.com/office/drawing/2014/main" id="{5A8FC2CF-8E20-4AD7-B2FD-358DDE450116}"/>
              </a:ext>
            </a:extLst>
          </p:cNvPr>
          <p:cNvSpPr>
            <a:spLocks noGrp="1"/>
          </p:cNvSpPr>
          <p:nvPr>
            <p:ph type="chart" sz="quarter" idx="28"/>
          </p:nvPr>
        </p:nvSpPr>
        <p:spPr>
          <a:xfrm>
            <a:off x="12956600" y="7662289"/>
            <a:ext cx="2520865" cy="2440923"/>
          </a:xfrm>
        </p:spPr>
        <p:txBody>
          <a:bodyPr anchor="ctr"/>
          <a:lstStyle>
            <a:lvl1pPr algn="ctr">
              <a:defRPr sz="2309" b="0">
                <a:solidFill>
                  <a:schemeClr val="tx1"/>
                </a:solidFill>
                <a:latin typeface="Arial" panose="020B0604020202020204" pitchFamily="34" charset="0"/>
                <a:cs typeface="Arial" panose="020B0604020202020204" pitchFamily="34" charset="0"/>
              </a:defRPr>
            </a:lvl1pPr>
            <a:lvl2pPr>
              <a:defRPr sz="2968"/>
            </a:lvl2pPr>
            <a:lvl3pPr algn="ctr">
              <a:defRPr sz="1649"/>
            </a:lvl3pPr>
          </a:lstStyle>
          <a:p>
            <a:pPr lvl="2"/>
            <a:r>
              <a:rPr lang="en-US" sz="2309" b="0" dirty="0">
                <a:latin typeface="Arial" panose="020B0604020202020204" pitchFamily="34" charset="0"/>
                <a:cs typeface="Arial" panose="020B0604020202020204" pitchFamily="34" charset="0"/>
              </a:rPr>
              <a:t>Click icon to add chart</a:t>
            </a:r>
            <a:endParaRPr lang="en-AU" dirty="0"/>
          </a:p>
        </p:txBody>
      </p:sp>
      <p:sp>
        <p:nvSpPr>
          <p:cNvPr id="20" name="Text Placeholder 14">
            <a:extLst>
              <a:ext uri="{FF2B5EF4-FFF2-40B4-BE49-F238E27FC236}">
                <a16:creationId xmlns:a16="http://schemas.microsoft.com/office/drawing/2014/main" id="{7E329967-B64C-4476-B927-1E0E76EF4F92}"/>
              </a:ext>
            </a:extLst>
          </p:cNvPr>
          <p:cNvSpPr>
            <a:spLocks noGrp="1"/>
          </p:cNvSpPr>
          <p:nvPr>
            <p:ph type="body" sz="quarter" idx="25" hasCustomPrompt="1"/>
          </p:nvPr>
        </p:nvSpPr>
        <p:spPr>
          <a:xfrm>
            <a:off x="15984062" y="7644547"/>
            <a:ext cx="3569545" cy="2458664"/>
          </a:xfrm>
        </p:spPr>
        <p:txBody>
          <a:bodyPr/>
          <a:lstStyle>
            <a:lvl1pPr>
              <a:defRPr/>
            </a:lvl1pPr>
          </a:lstStyle>
          <a:p>
            <a:pPr lvl="2"/>
            <a:r>
              <a:rPr lang="en-US" dirty="0"/>
              <a:t>Subheading</a:t>
            </a:r>
            <a:endParaRPr lang="en-AU" dirty="0"/>
          </a:p>
        </p:txBody>
      </p:sp>
      <p:sp>
        <p:nvSpPr>
          <p:cNvPr id="4" name="Footer Placeholder 3">
            <a:extLst>
              <a:ext uri="{FF2B5EF4-FFF2-40B4-BE49-F238E27FC236}">
                <a16:creationId xmlns:a16="http://schemas.microsoft.com/office/drawing/2014/main" id="{D36D8CE8-54E5-40D1-AC00-235F52FE5685}"/>
              </a:ext>
            </a:extLst>
          </p:cNvPr>
          <p:cNvSpPr>
            <a:spLocks noGrp="1"/>
          </p:cNvSpPr>
          <p:nvPr>
            <p:ph type="ftr" sz="quarter" idx="11"/>
          </p:nvPr>
        </p:nvSpPr>
        <p:spPr/>
        <p:txBody>
          <a:bodyPr/>
          <a:lstStyle/>
          <a:p>
            <a:r>
              <a:rPr lang="en-AU" sz="1319" dirty="0"/>
              <a:t>[INSERT CLASSIFICATION] </a:t>
            </a:r>
            <a:r>
              <a:rPr lang="en-AU" sz="1319" dirty="0">
                <a:latin typeface="+mn-lt"/>
              </a:rPr>
              <a:t>INTERNAL/EXTERNAL</a:t>
            </a:r>
          </a:p>
        </p:txBody>
      </p:sp>
      <p:sp>
        <p:nvSpPr>
          <p:cNvPr id="3" name="Slide Number Placeholder 2">
            <a:extLst>
              <a:ext uri="{FF2B5EF4-FFF2-40B4-BE49-F238E27FC236}">
                <a16:creationId xmlns:a16="http://schemas.microsoft.com/office/drawing/2014/main" id="{190C07D1-DE31-4D1D-919D-1DC9D5655042}"/>
              </a:ext>
            </a:extLst>
          </p:cNvPr>
          <p:cNvSpPr>
            <a:spLocks noGrp="1"/>
          </p:cNvSpPr>
          <p:nvPr>
            <p:ph type="sldNum" sz="quarter" idx="10"/>
          </p:nvPr>
        </p:nvSpPr>
        <p:spPr/>
        <p:txBody>
          <a:bodyPr/>
          <a:lstStyle/>
          <a:p>
            <a:pPr defTabSz="2009687" rtl="0">
              <a:defRPr/>
            </a:pPr>
            <a:fld id="{CE1B70CE-F4BC-4B6F-A663-B479B5E51611}" type="slidenum">
              <a:rPr lang="en-AU" sz="1397" kern="1200" smtClean="0">
                <a:solidFill>
                  <a:srgbClr val="3C3D41"/>
                </a:solidFill>
              </a:rPr>
              <a:pPr defTabSz="2009687" rtl="0">
                <a:defRPr/>
              </a:pPr>
              <a:t>‹#›</a:t>
            </a:fld>
            <a:endParaRPr lang="en-AU" sz="1397" kern="1200" dirty="0">
              <a:solidFill>
                <a:srgbClr val="3C3D41"/>
              </a:solidFill>
            </a:endParaRPr>
          </a:p>
        </p:txBody>
      </p:sp>
    </p:spTree>
    <p:extLst>
      <p:ext uri="{BB962C8B-B14F-4D97-AF65-F5344CB8AC3E}">
        <p14:creationId xmlns:p14="http://schemas.microsoft.com/office/powerpoint/2010/main" val="42097716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creenshot_Opt 1">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42EAA47-7A15-4785-92D9-8A4B7883E59A}"/>
              </a:ext>
              <a:ext uri="{C183D7F6-B498-43B3-948B-1728B52AA6E4}">
                <adec:decorative xmlns:adec="http://schemas.microsoft.com/office/drawing/2017/decorative" val="1"/>
              </a:ext>
            </a:extLst>
          </p:cNvPr>
          <p:cNvPicPr>
            <a:picLocks noChangeAspect="1"/>
          </p:cNvPicPr>
          <p:nvPr userDrawn="1"/>
        </p:nvPicPr>
        <p:blipFill rotWithShape="1">
          <a:blip r:embed="rId2"/>
          <a:srcRect b="93477"/>
          <a:stretch/>
        </p:blipFill>
        <p:spPr>
          <a:xfrm>
            <a:off x="2373744" y="2447791"/>
            <a:ext cx="15383734" cy="507933"/>
          </a:xfrm>
          <a:prstGeom prst="rect">
            <a:avLst/>
          </a:prstGeom>
        </p:spPr>
      </p:pic>
      <p:sp>
        <p:nvSpPr>
          <p:cNvPr id="2" name="Title 1"/>
          <p:cNvSpPr>
            <a:spLocks noGrp="1"/>
          </p:cNvSpPr>
          <p:nvPr>
            <p:ph type="title" hasCustomPrompt="1"/>
          </p:nvPr>
        </p:nvSpPr>
        <p:spPr>
          <a:xfrm>
            <a:off x="2356258" y="1130494"/>
            <a:ext cx="15377670" cy="664476"/>
          </a:xfrm>
        </p:spPr>
        <p:txBody>
          <a:bodyPr/>
          <a:lstStyle>
            <a:lvl1pPr>
              <a:lnSpc>
                <a:spcPts val="3910"/>
              </a:lnSpc>
              <a:spcAft>
                <a:spcPts val="1954"/>
              </a:spcAft>
              <a:defRPr sz="3351" spc="0" baseline="0">
                <a:solidFill>
                  <a:schemeClr val="bg1"/>
                </a:solidFill>
              </a:defRPr>
            </a:lvl1pPr>
          </a:lstStyle>
          <a:p>
            <a:r>
              <a:rPr lang="en-US" noProof="0" dirty="0"/>
              <a:t>Heading</a:t>
            </a:r>
            <a:endParaRPr lang="en-AU" noProof="0" dirty="0"/>
          </a:p>
        </p:txBody>
      </p:sp>
      <p:sp>
        <p:nvSpPr>
          <p:cNvPr id="7" name="Picture Placeholder 6">
            <a:extLst>
              <a:ext uri="{FF2B5EF4-FFF2-40B4-BE49-F238E27FC236}">
                <a16:creationId xmlns:a16="http://schemas.microsoft.com/office/drawing/2014/main" id="{E0F99690-DE2D-4B8C-B62A-F172CEEC6B12}"/>
              </a:ext>
            </a:extLst>
          </p:cNvPr>
          <p:cNvSpPr>
            <a:spLocks noGrp="1"/>
          </p:cNvSpPr>
          <p:nvPr>
            <p:ph type="pic" sz="quarter" idx="13" hasCustomPrompt="1"/>
          </p:nvPr>
        </p:nvSpPr>
        <p:spPr>
          <a:xfrm>
            <a:off x="2373743" y="2955720"/>
            <a:ext cx="15359703" cy="7786412"/>
          </a:xfrm>
          <a:solidFill>
            <a:srgbClr val="112347"/>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r>
              <a:rPr lang="en-US" dirty="0"/>
              <a:t>Click icon to add picture</a:t>
            </a:r>
            <a:br>
              <a:rPr lang="en-US" dirty="0"/>
            </a:br>
            <a:br>
              <a:rPr lang="en-US" dirty="0"/>
            </a:br>
            <a:br>
              <a:rPr lang="en-US" dirty="0"/>
            </a:br>
            <a:r>
              <a:rPr lang="en-US" dirty="0"/>
              <a:t>Image ratio: 16:9</a:t>
            </a:r>
            <a:br>
              <a:rPr lang="en-US" dirty="0"/>
            </a:br>
            <a:r>
              <a:rPr lang="en-US" dirty="0"/>
              <a:t>Size: 1920 x 1080 pixels</a:t>
            </a:r>
            <a:endParaRPr lang="en-AU" dirty="0"/>
          </a:p>
        </p:txBody>
      </p:sp>
      <p:sp>
        <p:nvSpPr>
          <p:cNvPr id="14" name="Slide Number Placeholder 13"/>
          <p:cNvSpPr>
            <a:spLocks noGrp="1"/>
          </p:cNvSpPr>
          <p:nvPr>
            <p:ph type="sldNum" sz="quarter" idx="12"/>
          </p:nvPr>
        </p:nvSpPr>
        <p:spPr>
          <a:xfrm>
            <a:off x="17919483" y="10485613"/>
            <a:ext cx="1035570" cy="356200"/>
          </a:xfrm>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1921567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creenshot_Opt 2">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44F4C8-0443-4CF0-9974-87320C7EAD0B}"/>
              </a:ext>
              <a:ext uri="{C183D7F6-B498-43B3-948B-1728B52AA6E4}">
                <adec:decorative xmlns:adec="http://schemas.microsoft.com/office/drawing/2017/decorative" val="1"/>
              </a:ext>
            </a:extLst>
          </p:cNvPr>
          <p:cNvPicPr>
            <a:picLocks noChangeAspect="1"/>
          </p:cNvPicPr>
          <p:nvPr userDrawn="1"/>
        </p:nvPicPr>
        <p:blipFill rotWithShape="1">
          <a:blip r:embed="rId2"/>
          <a:srcRect r="20059" b="94635"/>
          <a:stretch/>
        </p:blipFill>
        <p:spPr>
          <a:xfrm>
            <a:off x="7806139" y="2020204"/>
            <a:ext cx="12298808" cy="417765"/>
          </a:xfrm>
          <a:prstGeom prst="rect">
            <a:avLst/>
          </a:prstGeom>
        </p:spPr>
      </p:pic>
      <p:sp>
        <p:nvSpPr>
          <p:cNvPr id="2" name="Title 1"/>
          <p:cNvSpPr>
            <a:spLocks noGrp="1"/>
          </p:cNvSpPr>
          <p:nvPr>
            <p:ph type="title" hasCustomPrompt="1"/>
          </p:nvPr>
        </p:nvSpPr>
        <p:spPr>
          <a:xfrm>
            <a:off x="1122296" y="2437969"/>
            <a:ext cx="5953720" cy="1178417"/>
          </a:xfrm>
        </p:spPr>
        <p:txBody>
          <a:bodyPr/>
          <a:lstStyle>
            <a:lvl1pPr>
              <a:lnSpc>
                <a:spcPts val="3910"/>
              </a:lnSpc>
              <a:spcAft>
                <a:spcPts val="1954"/>
              </a:spcAft>
              <a:defRPr sz="3351" spc="0" baseline="0">
                <a:solidFill>
                  <a:schemeClr val="bg1"/>
                </a:solidFill>
              </a:defRPr>
            </a:lvl1pPr>
          </a:lstStyle>
          <a:p>
            <a:r>
              <a:rPr lang="en-US" noProof="0" dirty="0"/>
              <a:t>Heading</a:t>
            </a:r>
            <a:endParaRPr lang="en-AU" noProof="0" dirty="0"/>
          </a:p>
        </p:txBody>
      </p:sp>
      <p:sp>
        <p:nvSpPr>
          <p:cNvPr id="7" name="Picture Placeholder 6">
            <a:extLst>
              <a:ext uri="{FF2B5EF4-FFF2-40B4-BE49-F238E27FC236}">
                <a16:creationId xmlns:a16="http://schemas.microsoft.com/office/drawing/2014/main" id="{E0F99690-DE2D-4B8C-B62A-F172CEEC6B12}"/>
              </a:ext>
            </a:extLst>
          </p:cNvPr>
          <p:cNvSpPr>
            <a:spLocks noGrp="1"/>
          </p:cNvSpPr>
          <p:nvPr>
            <p:ph type="pic" sz="quarter" idx="13" hasCustomPrompt="1"/>
          </p:nvPr>
        </p:nvSpPr>
        <p:spPr>
          <a:xfrm>
            <a:off x="7805291" y="2437967"/>
            <a:ext cx="12298808" cy="8871384"/>
          </a:xfrm>
          <a:solidFill>
            <a:srgbClr val="112347"/>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r>
              <a:rPr lang="en-US" dirty="0"/>
              <a:t>Click icon to add picture</a:t>
            </a:r>
            <a:br>
              <a:rPr lang="en-US" dirty="0"/>
            </a:br>
            <a:br>
              <a:rPr lang="en-US" dirty="0"/>
            </a:br>
            <a:br>
              <a:rPr lang="en-US" dirty="0"/>
            </a:br>
            <a:r>
              <a:rPr lang="en-US" dirty="0"/>
              <a:t>Image ratio: 16:9</a:t>
            </a:r>
            <a:br>
              <a:rPr lang="en-US" dirty="0"/>
            </a:br>
            <a:r>
              <a:rPr lang="en-US" dirty="0"/>
              <a:t>Size: 1920 x 1080 pixels</a:t>
            </a:r>
            <a:endParaRPr lang="en-AU" dirty="0"/>
          </a:p>
        </p:txBody>
      </p:sp>
      <p:sp>
        <p:nvSpPr>
          <p:cNvPr id="6" name="Footer Placeholder 19">
            <a:extLst>
              <a:ext uri="{FF2B5EF4-FFF2-40B4-BE49-F238E27FC236}">
                <a16:creationId xmlns:a16="http://schemas.microsoft.com/office/drawing/2014/main" id="{1D9788D7-976E-4476-BD89-8B698F567975}"/>
              </a:ext>
            </a:extLst>
          </p:cNvPr>
          <p:cNvSpPr>
            <a:spLocks noGrp="1"/>
          </p:cNvSpPr>
          <p:nvPr>
            <p:ph type="ftr" sz="quarter" idx="18"/>
          </p:nvPr>
        </p:nvSpPr>
        <p:spPr>
          <a:xfrm>
            <a:off x="1115532" y="10485614"/>
            <a:ext cx="6443017" cy="356200"/>
          </a:xfrm>
        </p:spPr>
        <p:txBody>
          <a:bodyPr/>
          <a:lstStyle>
            <a:lvl1pPr>
              <a:defRPr>
                <a:solidFill>
                  <a:schemeClr val="bg1"/>
                </a:solidFill>
              </a:defRPr>
            </a:lvl1pPr>
          </a:lstStyle>
          <a:p>
            <a:r>
              <a:rPr lang="en-AU" dirty="0"/>
              <a:t>[INSERT CLASSIFICATION] </a:t>
            </a:r>
            <a:r>
              <a:rPr lang="en-AU" dirty="0">
                <a:latin typeface="+mn-lt"/>
              </a:rPr>
              <a:t>INTERNAL/EXTERNAL</a:t>
            </a:r>
          </a:p>
        </p:txBody>
      </p:sp>
      <p:sp>
        <p:nvSpPr>
          <p:cNvPr id="9" name="Slide Number Placeholder 8">
            <a:extLst>
              <a:ext uri="{FF2B5EF4-FFF2-40B4-BE49-F238E27FC236}">
                <a16:creationId xmlns:a16="http://schemas.microsoft.com/office/drawing/2014/main" id="{CE3C46A5-254F-4ABF-8AA4-B14F09554882}"/>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0555674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_Opt 3">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32B631-3C6F-4A3A-8B31-C7AAE1085B77}"/>
              </a:ext>
              <a:ext uri="{C183D7F6-B498-43B3-948B-1728B52AA6E4}">
                <adec:decorative xmlns:adec="http://schemas.microsoft.com/office/drawing/2017/decorative" val="1"/>
              </a:ext>
            </a:extLst>
          </p:cNvPr>
          <p:cNvPicPr>
            <a:picLocks noChangeAspect="1"/>
          </p:cNvPicPr>
          <p:nvPr userDrawn="1"/>
        </p:nvPicPr>
        <p:blipFill rotWithShape="1">
          <a:blip r:embed="rId2"/>
          <a:srcRect l="17476" b="94635"/>
          <a:stretch/>
        </p:blipFill>
        <p:spPr>
          <a:xfrm>
            <a:off x="37536" y="2020203"/>
            <a:ext cx="12695289" cy="417763"/>
          </a:xfrm>
          <a:prstGeom prst="rect">
            <a:avLst/>
          </a:prstGeom>
        </p:spPr>
      </p:pic>
      <p:sp>
        <p:nvSpPr>
          <p:cNvPr id="2" name="Title 1"/>
          <p:cNvSpPr>
            <a:spLocks noGrp="1"/>
          </p:cNvSpPr>
          <p:nvPr>
            <p:ph type="title" hasCustomPrompt="1"/>
          </p:nvPr>
        </p:nvSpPr>
        <p:spPr>
          <a:xfrm>
            <a:off x="13817748" y="5340240"/>
            <a:ext cx="5863462" cy="1178417"/>
          </a:xfrm>
        </p:spPr>
        <p:txBody>
          <a:bodyPr/>
          <a:lstStyle>
            <a:lvl1pPr>
              <a:lnSpc>
                <a:spcPts val="3910"/>
              </a:lnSpc>
              <a:spcAft>
                <a:spcPts val="1954"/>
              </a:spcAft>
              <a:defRPr sz="3351" spc="0" baseline="0">
                <a:solidFill>
                  <a:schemeClr val="bg1"/>
                </a:solidFill>
              </a:defRPr>
            </a:lvl1pPr>
          </a:lstStyle>
          <a:p>
            <a:r>
              <a:rPr lang="en-US" noProof="0" dirty="0"/>
              <a:t>Heading</a:t>
            </a:r>
            <a:endParaRPr lang="en-AU" noProof="0" dirty="0"/>
          </a:p>
        </p:txBody>
      </p:sp>
      <p:sp>
        <p:nvSpPr>
          <p:cNvPr id="7" name="Picture Placeholder 6">
            <a:extLst>
              <a:ext uri="{FF2B5EF4-FFF2-40B4-BE49-F238E27FC236}">
                <a16:creationId xmlns:a16="http://schemas.microsoft.com/office/drawing/2014/main" id="{E0F99690-DE2D-4B8C-B62A-F172CEEC6B12}"/>
              </a:ext>
            </a:extLst>
          </p:cNvPr>
          <p:cNvSpPr>
            <a:spLocks noGrp="1"/>
          </p:cNvSpPr>
          <p:nvPr>
            <p:ph type="pic" sz="quarter" idx="13" hasCustomPrompt="1"/>
          </p:nvPr>
        </p:nvSpPr>
        <p:spPr>
          <a:xfrm>
            <a:off x="0" y="2437967"/>
            <a:ext cx="12695287" cy="8871384"/>
          </a:xfrm>
          <a:solidFill>
            <a:srgbClr val="112347"/>
          </a:solidFill>
        </p:spPr>
        <p:txBody>
          <a:bodyPr anchor="ctr"/>
          <a:lstStyle>
            <a:lvl1pPr algn="ctr">
              <a:defRPr sz="2968" b="0">
                <a:solidFill>
                  <a:schemeClr val="bg1"/>
                </a:solidFill>
                <a:latin typeface="Arial" panose="020B0604020202020204" pitchFamily="34" charset="0"/>
                <a:cs typeface="Arial" panose="020B0604020202020204" pitchFamily="34" charset="0"/>
              </a:defRPr>
            </a:lvl1pPr>
          </a:lstStyle>
          <a:p>
            <a:br>
              <a:rPr lang="en-US" dirty="0"/>
            </a:br>
            <a:r>
              <a:rPr lang="en-US" dirty="0"/>
              <a:t>Click icon to add picture</a:t>
            </a:r>
            <a:br>
              <a:rPr lang="en-US" dirty="0"/>
            </a:br>
            <a:br>
              <a:rPr lang="en-US" dirty="0"/>
            </a:br>
            <a:br>
              <a:rPr lang="en-US" dirty="0"/>
            </a:br>
            <a:br>
              <a:rPr lang="en-US" dirty="0"/>
            </a:br>
            <a:r>
              <a:rPr lang="en-US" dirty="0"/>
              <a:t>Image ratio: 16:9</a:t>
            </a:r>
            <a:br>
              <a:rPr lang="en-US" dirty="0"/>
            </a:br>
            <a:r>
              <a:rPr lang="en-US" dirty="0"/>
              <a:t>Size: 1920 x 1080 pixels</a:t>
            </a:r>
            <a:endParaRPr lang="en-AU" dirty="0"/>
          </a:p>
        </p:txBody>
      </p:sp>
      <p:sp>
        <p:nvSpPr>
          <p:cNvPr id="8" name="Slide Number Placeholder 7">
            <a:extLst>
              <a:ext uri="{FF2B5EF4-FFF2-40B4-BE49-F238E27FC236}">
                <a16:creationId xmlns:a16="http://schemas.microsoft.com/office/drawing/2014/main" id="{DD381538-755B-405C-A981-F141FF656472}"/>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38835338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creenshot Phone">
    <p:bg>
      <p:bgPr>
        <a:solidFill>
          <a:schemeClr val="accent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EC780A3-181C-49AF-A0EF-5A1C3F38577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75081" y="1518377"/>
            <a:ext cx="5916588" cy="8791758"/>
          </a:xfrm>
          <a:prstGeom prst="rect">
            <a:avLst/>
          </a:prstGeom>
        </p:spPr>
      </p:pic>
      <p:cxnSp>
        <p:nvCxnSpPr>
          <p:cNvPr id="6" name="Straight Connector 5">
            <a:extLst>
              <a:ext uri="{FF2B5EF4-FFF2-40B4-BE49-F238E27FC236}">
                <a16:creationId xmlns:a16="http://schemas.microsoft.com/office/drawing/2014/main" id="{30A83BFA-C96A-4C75-AB26-75C0AA1D992D}"/>
              </a:ext>
              <a:ext uri="{C183D7F6-B498-43B3-948B-1728B52AA6E4}">
                <adec:decorative xmlns:adec="http://schemas.microsoft.com/office/drawing/2017/decorative" val="1"/>
              </a:ext>
            </a:extLst>
          </p:cNvPr>
          <p:cNvCxnSpPr>
            <a:cxnSpLocks/>
          </p:cNvCxnSpPr>
          <p:nvPr userDrawn="1"/>
        </p:nvCxnSpPr>
        <p:spPr>
          <a:xfrm>
            <a:off x="11818541" y="7139178"/>
            <a:ext cx="717003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274FC9-4238-49BF-807F-9E6AC5741744}"/>
              </a:ext>
              <a:ext uri="{C183D7F6-B498-43B3-948B-1728B52AA6E4}">
                <adec:decorative xmlns:adec="http://schemas.microsoft.com/office/drawing/2017/decorative" val="1"/>
              </a:ext>
            </a:extLst>
          </p:cNvPr>
          <p:cNvCxnSpPr>
            <a:cxnSpLocks/>
          </p:cNvCxnSpPr>
          <p:nvPr userDrawn="1"/>
        </p:nvCxnSpPr>
        <p:spPr>
          <a:xfrm>
            <a:off x="1125951" y="2609402"/>
            <a:ext cx="70102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56FAB17C-5E53-48F5-B2BB-01892F1EB032}"/>
              </a:ext>
            </a:extLst>
          </p:cNvPr>
          <p:cNvSpPr>
            <a:spLocks noGrp="1"/>
          </p:cNvSpPr>
          <p:nvPr>
            <p:ph type="body" sz="quarter" idx="21" hasCustomPrompt="1"/>
          </p:nvPr>
        </p:nvSpPr>
        <p:spPr>
          <a:xfrm>
            <a:off x="1142484" y="3276402"/>
            <a:ext cx="5347421" cy="3019061"/>
          </a:xfrm>
        </p:spPr>
        <p:txBody>
          <a:bodyPr anchor="t" anchorCtr="0"/>
          <a:lstStyle>
            <a:lvl1pPr algn="l">
              <a:defRPr lang="en-US" dirty="0" smtClean="0">
                <a:solidFill>
                  <a:schemeClr val="bg1"/>
                </a:solidFill>
              </a:defRPr>
            </a:lvl1pPr>
            <a:lvl2pPr algn="l">
              <a:defRPr lang="en-US" dirty="0" smtClean="0">
                <a:solidFill>
                  <a:schemeClr val="bg1"/>
                </a:solidFill>
              </a:defRPr>
            </a:lvl2pPr>
            <a:lvl3pPr algn="l">
              <a:defRPr lang="en-US" dirty="0" smtClean="0">
                <a:solidFill>
                  <a:schemeClr val="bg1"/>
                </a:solidFill>
              </a:defRPr>
            </a:lvl3pPr>
            <a:lvl4pPr algn="l">
              <a:defRPr lang="en-US" dirty="0" smtClean="0">
                <a:solidFill>
                  <a:schemeClr val="bg1"/>
                </a:solidFill>
              </a:defRPr>
            </a:lvl4pPr>
            <a:lvl5pPr algn="l">
              <a:defRPr lang="en-AU" dirty="0">
                <a:solidFill>
                  <a:schemeClr val="bg1"/>
                </a:solidFill>
              </a:defRPr>
            </a:lvl5pPr>
          </a:lstStyle>
          <a:p>
            <a:pPr lvl="0"/>
            <a:r>
              <a:rPr lang="en-US" dirty="0"/>
              <a:t>Heading</a:t>
            </a:r>
          </a:p>
          <a:p>
            <a:pPr lvl="1"/>
            <a:r>
              <a:rPr lang="en-US" dirty="0"/>
              <a:t>Subheading</a:t>
            </a:r>
            <a:endParaRPr lang="en-AU" dirty="0"/>
          </a:p>
        </p:txBody>
      </p:sp>
      <p:sp>
        <p:nvSpPr>
          <p:cNvPr id="24" name="Picture Placeholder 6">
            <a:extLst>
              <a:ext uri="{FF2B5EF4-FFF2-40B4-BE49-F238E27FC236}">
                <a16:creationId xmlns:a16="http://schemas.microsoft.com/office/drawing/2014/main" id="{49F74E02-3F27-450D-9460-62A6443B5E42}"/>
              </a:ext>
            </a:extLst>
          </p:cNvPr>
          <p:cNvSpPr>
            <a:spLocks noGrp="1" noChangeAspect="1"/>
          </p:cNvSpPr>
          <p:nvPr>
            <p:ph type="pic" sz="quarter" idx="13" hasCustomPrompt="1"/>
          </p:nvPr>
        </p:nvSpPr>
        <p:spPr>
          <a:xfrm>
            <a:off x="8030255" y="1801425"/>
            <a:ext cx="3987206" cy="7791438"/>
          </a:xfrm>
          <a:custGeom>
            <a:avLst/>
            <a:gdLst>
              <a:gd name="connsiteX0" fmla="*/ 0 w 4330460"/>
              <a:gd name="connsiteY0" fmla="*/ 435731 h 9420045"/>
              <a:gd name="connsiteX1" fmla="*/ 435731 w 4330460"/>
              <a:gd name="connsiteY1" fmla="*/ 0 h 9420045"/>
              <a:gd name="connsiteX2" fmla="*/ 3894729 w 4330460"/>
              <a:gd name="connsiteY2" fmla="*/ 0 h 9420045"/>
              <a:gd name="connsiteX3" fmla="*/ 4330460 w 4330460"/>
              <a:gd name="connsiteY3" fmla="*/ 435731 h 9420045"/>
              <a:gd name="connsiteX4" fmla="*/ 4330460 w 4330460"/>
              <a:gd name="connsiteY4" fmla="*/ 8984314 h 9420045"/>
              <a:gd name="connsiteX5" fmla="*/ 3894729 w 4330460"/>
              <a:gd name="connsiteY5" fmla="*/ 9420045 h 9420045"/>
              <a:gd name="connsiteX6" fmla="*/ 435731 w 4330460"/>
              <a:gd name="connsiteY6" fmla="*/ 9420045 h 9420045"/>
              <a:gd name="connsiteX7" fmla="*/ 0 w 4330460"/>
              <a:gd name="connsiteY7" fmla="*/ 8984314 h 9420045"/>
              <a:gd name="connsiteX8" fmla="*/ 0 w 4330460"/>
              <a:gd name="connsiteY8" fmla="*/ 435731 h 9420045"/>
              <a:gd name="connsiteX0" fmla="*/ 0 w 4330460"/>
              <a:gd name="connsiteY0" fmla="*/ 437321 h 9421635"/>
              <a:gd name="connsiteX1" fmla="*/ 435731 w 4330460"/>
              <a:gd name="connsiteY1" fmla="*/ 1590 h 9421635"/>
              <a:gd name="connsiteX2" fmla="*/ 950123 w 4330460"/>
              <a:gd name="connsiteY2" fmla="*/ 0 h 9421635"/>
              <a:gd name="connsiteX3" fmla="*/ 3894729 w 4330460"/>
              <a:gd name="connsiteY3" fmla="*/ 1590 h 9421635"/>
              <a:gd name="connsiteX4" fmla="*/ 4330460 w 4330460"/>
              <a:gd name="connsiteY4" fmla="*/ 437321 h 9421635"/>
              <a:gd name="connsiteX5" fmla="*/ 4330460 w 4330460"/>
              <a:gd name="connsiteY5" fmla="*/ 8985904 h 9421635"/>
              <a:gd name="connsiteX6" fmla="*/ 3894729 w 4330460"/>
              <a:gd name="connsiteY6" fmla="*/ 9421635 h 9421635"/>
              <a:gd name="connsiteX7" fmla="*/ 435731 w 4330460"/>
              <a:gd name="connsiteY7" fmla="*/ 9421635 h 9421635"/>
              <a:gd name="connsiteX8" fmla="*/ 0 w 4330460"/>
              <a:gd name="connsiteY8" fmla="*/ 8985904 h 9421635"/>
              <a:gd name="connsiteX9" fmla="*/ 0 w 4330460"/>
              <a:gd name="connsiteY9" fmla="*/ 437321 h 9421635"/>
              <a:gd name="connsiteX0" fmla="*/ 0 w 4330460"/>
              <a:gd name="connsiteY0" fmla="*/ 440907 h 9425221"/>
              <a:gd name="connsiteX1" fmla="*/ 435731 w 4330460"/>
              <a:gd name="connsiteY1" fmla="*/ 5176 h 9425221"/>
              <a:gd name="connsiteX2" fmla="*/ 950123 w 4330460"/>
              <a:gd name="connsiteY2" fmla="*/ 3586 h 9425221"/>
              <a:gd name="connsiteX3" fmla="*/ 3388523 w 4330460"/>
              <a:gd name="connsiteY3" fmla="*/ 0 h 9425221"/>
              <a:gd name="connsiteX4" fmla="*/ 3894729 w 4330460"/>
              <a:gd name="connsiteY4" fmla="*/ 5176 h 9425221"/>
              <a:gd name="connsiteX5" fmla="*/ 4330460 w 4330460"/>
              <a:gd name="connsiteY5" fmla="*/ 440907 h 9425221"/>
              <a:gd name="connsiteX6" fmla="*/ 4330460 w 4330460"/>
              <a:gd name="connsiteY6" fmla="*/ 8989490 h 9425221"/>
              <a:gd name="connsiteX7" fmla="*/ 3894729 w 4330460"/>
              <a:gd name="connsiteY7" fmla="*/ 9425221 h 9425221"/>
              <a:gd name="connsiteX8" fmla="*/ 435731 w 4330460"/>
              <a:gd name="connsiteY8" fmla="*/ 9425221 h 9425221"/>
              <a:gd name="connsiteX9" fmla="*/ 0 w 4330460"/>
              <a:gd name="connsiteY9" fmla="*/ 8989490 h 9425221"/>
              <a:gd name="connsiteX10" fmla="*/ 0 w 4330460"/>
              <a:gd name="connsiteY10"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3388523 w 4330460"/>
              <a:gd name="connsiteY3" fmla="*/ 0 h 9425221"/>
              <a:gd name="connsiteX4" fmla="*/ 3894729 w 4330460"/>
              <a:gd name="connsiteY4" fmla="*/ 5176 h 9425221"/>
              <a:gd name="connsiteX5" fmla="*/ 4330460 w 4330460"/>
              <a:gd name="connsiteY5" fmla="*/ 440907 h 9425221"/>
              <a:gd name="connsiteX6" fmla="*/ 4330460 w 4330460"/>
              <a:gd name="connsiteY6" fmla="*/ 8989490 h 9425221"/>
              <a:gd name="connsiteX7" fmla="*/ 3894729 w 4330460"/>
              <a:gd name="connsiteY7" fmla="*/ 9425221 h 9425221"/>
              <a:gd name="connsiteX8" fmla="*/ 435731 w 4330460"/>
              <a:gd name="connsiteY8" fmla="*/ 9425221 h 9425221"/>
              <a:gd name="connsiteX9" fmla="*/ 0 w 4330460"/>
              <a:gd name="connsiteY9" fmla="*/ 8989490 h 9425221"/>
              <a:gd name="connsiteX10" fmla="*/ 0 w 4330460"/>
              <a:gd name="connsiteY10"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3388523 w 4330460"/>
              <a:gd name="connsiteY3" fmla="*/ 0 h 9425221"/>
              <a:gd name="connsiteX4" fmla="*/ 3894729 w 4330460"/>
              <a:gd name="connsiteY4" fmla="*/ 5176 h 9425221"/>
              <a:gd name="connsiteX5" fmla="*/ 4330460 w 4330460"/>
              <a:gd name="connsiteY5" fmla="*/ 440907 h 9425221"/>
              <a:gd name="connsiteX6" fmla="*/ 4330460 w 4330460"/>
              <a:gd name="connsiteY6" fmla="*/ 8989490 h 9425221"/>
              <a:gd name="connsiteX7" fmla="*/ 3894729 w 4330460"/>
              <a:gd name="connsiteY7" fmla="*/ 9425221 h 9425221"/>
              <a:gd name="connsiteX8" fmla="*/ 435731 w 4330460"/>
              <a:gd name="connsiteY8" fmla="*/ 9425221 h 9425221"/>
              <a:gd name="connsiteX9" fmla="*/ 0 w 4330460"/>
              <a:gd name="connsiteY9" fmla="*/ 8989490 h 9425221"/>
              <a:gd name="connsiteX10" fmla="*/ 0 w 4330460"/>
              <a:gd name="connsiteY10"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430631 w 4330460"/>
              <a:gd name="connsiteY3" fmla="*/ 43031 h 9425221"/>
              <a:gd name="connsiteX4" fmla="*/ 3388523 w 4330460"/>
              <a:gd name="connsiteY4" fmla="*/ 0 h 9425221"/>
              <a:gd name="connsiteX5" fmla="*/ 3894729 w 4330460"/>
              <a:gd name="connsiteY5" fmla="*/ 5176 h 9425221"/>
              <a:gd name="connsiteX6" fmla="*/ 4330460 w 4330460"/>
              <a:gd name="connsiteY6" fmla="*/ 440907 h 9425221"/>
              <a:gd name="connsiteX7" fmla="*/ 4330460 w 4330460"/>
              <a:gd name="connsiteY7" fmla="*/ 8989490 h 9425221"/>
              <a:gd name="connsiteX8" fmla="*/ 3894729 w 4330460"/>
              <a:gd name="connsiteY8" fmla="*/ 9425221 h 9425221"/>
              <a:gd name="connsiteX9" fmla="*/ 435731 w 4330460"/>
              <a:gd name="connsiteY9" fmla="*/ 9425221 h 9425221"/>
              <a:gd name="connsiteX10" fmla="*/ 0 w 4330460"/>
              <a:gd name="connsiteY10" fmla="*/ 8989490 h 9425221"/>
              <a:gd name="connsiteX11" fmla="*/ 0 w 4330460"/>
              <a:gd name="connsiteY11"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075629 w 4330460"/>
              <a:gd name="connsiteY3" fmla="*/ 301214 h 9425221"/>
              <a:gd name="connsiteX4" fmla="*/ 3388523 w 4330460"/>
              <a:gd name="connsiteY4" fmla="*/ 0 h 9425221"/>
              <a:gd name="connsiteX5" fmla="*/ 3894729 w 4330460"/>
              <a:gd name="connsiteY5" fmla="*/ 5176 h 9425221"/>
              <a:gd name="connsiteX6" fmla="*/ 4330460 w 4330460"/>
              <a:gd name="connsiteY6" fmla="*/ 440907 h 9425221"/>
              <a:gd name="connsiteX7" fmla="*/ 4330460 w 4330460"/>
              <a:gd name="connsiteY7" fmla="*/ 8989490 h 9425221"/>
              <a:gd name="connsiteX8" fmla="*/ 3894729 w 4330460"/>
              <a:gd name="connsiteY8" fmla="*/ 9425221 h 9425221"/>
              <a:gd name="connsiteX9" fmla="*/ 435731 w 4330460"/>
              <a:gd name="connsiteY9" fmla="*/ 9425221 h 9425221"/>
              <a:gd name="connsiteX10" fmla="*/ 0 w 4330460"/>
              <a:gd name="connsiteY10" fmla="*/ 8989490 h 9425221"/>
              <a:gd name="connsiteX11" fmla="*/ 0 w 4330460"/>
              <a:gd name="connsiteY11" fmla="*/ 440907 h 9425221"/>
              <a:gd name="connsiteX0" fmla="*/ 0 w 4330460"/>
              <a:gd name="connsiteY0" fmla="*/ 441438 h 9425752"/>
              <a:gd name="connsiteX1" fmla="*/ 435731 w 4330460"/>
              <a:gd name="connsiteY1" fmla="*/ 5707 h 9425752"/>
              <a:gd name="connsiteX2" fmla="*/ 950123 w 4330460"/>
              <a:gd name="connsiteY2" fmla="*/ 4117 h 9425752"/>
              <a:gd name="connsiteX3" fmla="*/ 1075629 w 4330460"/>
              <a:gd name="connsiteY3" fmla="*/ 301745 h 9425752"/>
              <a:gd name="connsiteX4" fmla="*/ 3388523 w 4330460"/>
              <a:gd name="connsiteY4" fmla="*/ 531 h 9425752"/>
              <a:gd name="connsiteX5" fmla="*/ 3894729 w 4330460"/>
              <a:gd name="connsiteY5" fmla="*/ 5707 h 9425752"/>
              <a:gd name="connsiteX6" fmla="*/ 4330460 w 4330460"/>
              <a:gd name="connsiteY6" fmla="*/ 441438 h 9425752"/>
              <a:gd name="connsiteX7" fmla="*/ 4330460 w 4330460"/>
              <a:gd name="connsiteY7" fmla="*/ 8990021 h 9425752"/>
              <a:gd name="connsiteX8" fmla="*/ 3894729 w 4330460"/>
              <a:gd name="connsiteY8" fmla="*/ 9425752 h 9425752"/>
              <a:gd name="connsiteX9" fmla="*/ 435731 w 4330460"/>
              <a:gd name="connsiteY9" fmla="*/ 9425752 h 9425752"/>
              <a:gd name="connsiteX10" fmla="*/ 0 w 4330460"/>
              <a:gd name="connsiteY10" fmla="*/ 8990021 h 9425752"/>
              <a:gd name="connsiteX11" fmla="*/ 0 w 4330460"/>
              <a:gd name="connsiteY11" fmla="*/ 441438 h 9425752"/>
              <a:gd name="connsiteX0" fmla="*/ 0 w 4330460"/>
              <a:gd name="connsiteY0" fmla="*/ 440907 h 9425221"/>
              <a:gd name="connsiteX1" fmla="*/ 435731 w 4330460"/>
              <a:gd name="connsiteY1" fmla="*/ 5176 h 9425221"/>
              <a:gd name="connsiteX2" fmla="*/ 950123 w 4330460"/>
              <a:gd name="connsiteY2" fmla="*/ 3586 h 9425221"/>
              <a:gd name="connsiteX3" fmla="*/ 1075629 w 4330460"/>
              <a:gd name="connsiteY3" fmla="*/ 301214 h 9425221"/>
              <a:gd name="connsiteX4" fmla="*/ 2918772 w 4330460"/>
              <a:gd name="connsiteY4" fmla="*/ 46616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075629 w 4330460"/>
              <a:gd name="connsiteY3" fmla="*/ 301214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50123 w 4330460"/>
              <a:gd name="connsiteY2" fmla="*/ 3586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3586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3302462 w 4330460"/>
              <a:gd name="connsiteY4" fmla="*/ 268941 h 9425221"/>
              <a:gd name="connsiteX5" fmla="*/ 3388523 w 4330460"/>
              <a:gd name="connsiteY5" fmla="*/ 0 h 9425221"/>
              <a:gd name="connsiteX6" fmla="*/ 3894729 w 4330460"/>
              <a:gd name="connsiteY6" fmla="*/ 5176 h 9425221"/>
              <a:gd name="connsiteX7" fmla="*/ 4330460 w 4330460"/>
              <a:gd name="connsiteY7" fmla="*/ 440907 h 9425221"/>
              <a:gd name="connsiteX8" fmla="*/ 4330460 w 4330460"/>
              <a:gd name="connsiteY8" fmla="*/ 8989490 h 9425221"/>
              <a:gd name="connsiteX9" fmla="*/ 3894729 w 4330460"/>
              <a:gd name="connsiteY9" fmla="*/ 9425221 h 9425221"/>
              <a:gd name="connsiteX10" fmla="*/ 435731 w 4330460"/>
              <a:gd name="connsiteY10" fmla="*/ 9425221 h 9425221"/>
              <a:gd name="connsiteX11" fmla="*/ 0 w 4330460"/>
              <a:gd name="connsiteY11" fmla="*/ 8989490 h 9425221"/>
              <a:gd name="connsiteX12" fmla="*/ 0 w 4330460"/>
              <a:gd name="connsiteY12"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72979 w 4330460"/>
              <a:gd name="connsiteY4" fmla="*/ 314396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1014669 w 4330460"/>
              <a:gd name="connsiteY3" fmla="*/ 243840 h 9425221"/>
              <a:gd name="connsiteX4" fmla="*/ 1153224 w 4330460"/>
              <a:gd name="connsiteY4" fmla="*/ 345440 h 9425221"/>
              <a:gd name="connsiteX5" fmla="*/ 3302462 w 4330460"/>
              <a:gd name="connsiteY5" fmla="*/ 268941 h 9425221"/>
              <a:gd name="connsiteX6" fmla="*/ 3388523 w 4330460"/>
              <a:gd name="connsiteY6" fmla="*/ 0 h 9425221"/>
              <a:gd name="connsiteX7" fmla="*/ 3894729 w 4330460"/>
              <a:gd name="connsiteY7" fmla="*/ 5176 h 9425221"/>
              <a:gd name="connsiteX8" fmla="*/ 4330460 w 4330460"/>
              <a:gd name="connsiteY8" fmla="*/ 440907 h 9425221"/>
              <a:gd name="connsiteX9" fmla="*/ 4330460 w 4330460"/>
              <a:gd name="connsiteY9" fmla="*/ 8989490 h 9425221"/>
              <a:gd name="connsiteX10" fmla="*/ 3894729 w 4330460"/>
              <a:gd name="connsiteY10" fmla="*/ 9425221 h 9425221"/>
              <a:gd name="connsiteX11" fmla="*/ 435731 w 4330460"/>
              <a:gd name="connsiteY11" fmla="*/ 9425221 h 9425221"/>
              <a:gd name="connsiteX12" fmla="*/ 0 w 4330460"/>
              <a:gd name="connsiteY12" fmla="*/ 8989490 h 9425221"/>
              <a:gd name="connsiteX13" fmla="*/ 0 w 4330460"/>
              <a:gd name="connsiteY13"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30367 w 4330460"/>
              <a:gd name="connsiteY2" fmla="*/ 6408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8544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72601 w 4330460"/>
              <a:gd name="connsiteY3" fmla="*/ 10837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64055 w 4330460"/>
              <a:gd name="connsiteY3" fmla="*/ 11478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64055 w 4330460"/>
              <a:gd name="connsiteY3" fmla="*/ 114783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388523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40907 h 9425221"/>
              <a:gd name="connsiteX1" fmla="*/ 435731 w 4330460"/>
              <a:gd name="connsiteY1" fmla="*/ 5176 h 9425221"/>
              <a:gd name="connsiteX2" fmla="*/ 923958 w 4330460"/>
              <a:gd name="connsiteY2" fmla="*/ 6407 h 9425221"/>
              <a:gd name="connsiteX3" fmla="*/ 959783 w 4330460"/>
              <a:gd name="connsiteY3" fmla="*/ 129738 h 9425221"/>
              <a:gd name="connsiteX4" fmla="*/ 1014669 w 4330460"/>
              <a:gd name="connsiteY4" fmla="*/ 243840 h 9425221"/>
              <a:gd name="connsiteX5" fmla="*/ 1153224 w 4330460"/>
              <a:gd name="connsiteY5" fmla="*/ 345440 h 9425221"/>
              <a:gd name="connsiteX6" fmla="*/ 3302462 w 4330460"/>
              <a:gd name="connsiteY6" fmla="*/ 268941 h 9425221"/>
              <a:gd name="connsiteX7" fmla="*/ 3448344 w 4330460"/>
              <a:gd name="connsiteY7" fmla="*/ 0 h 9425221"/>
              <a:gd name="connsiteX8" fmla="*/ 3894729 w 4330460"/>
              <a:gd name="connsiteY8" fmla="*/ 5176 h 9425221"/>
              <a:gd name="connsiteX9" fmla="*/ 4330460 w 4330460"/>
              <a:gd name="connsiteY9" fmla="*/ 440907 h 9425221"/>
              <a:gd name="connsiteX10" fmla="*/ 4330460 w 4330460"/>
              <a:gd name="connsiteY10" fmla="*/ 8989490 h 9425221"/>
              <a:gd name="connsiteX11" fmla="*/ 3894729 w 4330460"/>
              <a:gd name="connsiteY11" fmla="*/ 9425221 h 9425221"/>
              <a:gd name="connsiteX12" fmla="*/ 435731 w 4330460"/>
              <a:gd name="connsiteY12" fmla="*/ 9425221 h 9425221"/>
              <a:gd name="connsiteX13" fmla="*/ 0 w 4330460"/>
              <a:gd name="connsiteY13" fmla="*/ 8989490 h 9425221"/>
              <a:gd name="connsiteX14" fmla="*/ 0 w 4330460"/>
              <a:gd name="connsiteY14" fmla="*/ 440907 h 9425221"/>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2462 w 4330460"/>
              <a:gd name="connsiteY6" fmla="*/ 264668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2462 w 4330460"/>
              <a:gd name="connsiteY6" fmla="*/ 264668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13144 w 4330460"/>
              <a:gd name="connsiteY6" fmla="*/ 268941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450480 w 4330460"/>
              <a:gd name="connsiteY7" fmla="*/ 0 h 9420948"/>
              <a:gd name="connsiteX8" fmla="*/ 3894729 w 4330460"/>
              <a:gd name="connsiteY8" fmla="*/ 903 h 9420948"/>
              <a:gd name="connsiteX9" fmla="*/ 4330460 w 4330460"/>
              <a:gd name="connsiteY9" fmla="*/ 436634 h 9420948"/>
              <a:gd name="connsiteX10" fmla="*/ 4330460 w 4330460"/>
              <a:gd name="connsiteY10" fmla="*/ 8985217 h 9420948"/>
              <a:gd name="connsiteX11" fmla="*/ 3894729 w 4330460"/>
              <a:gd name="connsiteY11" fmla="*/ 9420948 h 9420948"/>
              <a:gd name="connsiteX12" fmla="*/ 435731 w 4330460"/>
              <a:gd name="connsiteY12" fmla="*/ 9420948 h 9420948"/>
              <a:gd name="connsiteX13" fmla="*/ 0 w 4330460"/>
              <a:gd name="connsiteY13" fmla="*/ 8985217 h 9420948"/>
              <a:gd name="connsiteX14" fmla="*/ 0 w 4330460"/>
              <a:gd name="connsiteY14" fmla="*/ 436634 h 9420948"/>
              <a:gd name="connsiteX0" fmla="*/ 0 w 4330460"/>
              <a:gd name="connsiteY0" fmla="*/ 436642 h 9420956"/>
              <a:gd name="connsiteX1" fmla="*/ 435731 w 4330460"/>
              <a:gd name="connsiteY1" fmla="*/ 911 h 9420956"/>
              <a:gd name="connsiteX2" fmla="*/ 923958 w 4330460"/>
              <a:gd name="connsiteY2" fmla="*/ 2142 h 9420956"/>
              <a:gd name="connsiteX3" fmla="*/ 959783 w 4330460"/>
              <a:gd name="connsiteY3" fmla="*/ 125473 h 9420956"/>
              <a:gd name="connsiteX4" fmla="*/ 1014669 w 4330460"/>
              <a:gd name="connsiteY4" fmla="*/ 239575 h 9420956"/>
              <a:gd name="connsiteX5" fmla="*/ 1153224 w 4330460"/>
              <a:gd name="connsiteY5" fmla="*/ 341175 h 9420956"/>
              <a:gd name="connsiteX6" fmla="*/ 3308871 w 4330460"/>
              <a:gd name="connsiteY6" fmla="*/ 268949 h 9420956"/>
              <a:gd name="connsiteX7" fmla="*/ 3450480 w 4330460"/>
              <a:gd name="connsiteY7" fmla="*/ 8 h 9420956"/>
              <a:gd name="connsiteX8" fmla="*/ 3894729 w 4330460"/>
              <a:gd name="connsiteY8" fmla="*/ 911 h 9420956"/>
              <a:gd name="connsiteX9" fmla="*/ 4330460 w 4330460"/>
              <a:gd name="connsiteY9" fmla="*/ 436642 h 9420956"/>
              <a:gd name="connsiteX10" fmla="*/ 4330460 w 4330460"/>
              <a:gd name="connsiteY10" fmla="*/ 8985225 h 9420956"/>
              <a:gd name="connsiteX11" fmla="*/ 3894729 w 4330460"/>
              <a:gd name="connsiteY11" fmla="*/ 9420956 h 9420956"/>
              <a:gd name="connsiteX12" fmla="*/ 435731 w 4330460"/>
              <a:gd name="connsiteY12" fmla="*/ 9420956 h 9420956"/>
              <a:gd name="connsiteX13" fmla="*/ 0 w 4330460"/>
              <a:gd name="connsiteY13" fmla="*/ 8985225 h 9420956"/>
              <a:gd name="connsiteX14" fmla="*/ 0 w 4330460"/>
              <a:gd name="connsiteY14" fmla="*/ 436642 h 9420956"/>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308871 w 4330460"/>
              <a:gd name="connsiteY6" fmla="*/ 268941 h 9420948"/>
              <a:gd name="connsiteX7" fmla="*/ 3395703 w 4330460"/>
              <a:gd name="connsiteY7" fmla="*/ 33755 h 9420948"/>
              <a:gd name="connsiteX8" fmla="*/ 3450480 w 4330460"/>
              <a:gd name="connsiteY8" fmla="*/ 0 h 9420948"/>
              <a:gd name="connsiteX9" fmla="*/ 3894729 w 4330460"/>
              <a:gd name="connsiteY9" fmla="*/ 903 h 9420948"/>
              <a:gd name="connsiteX10" fmla="*/ 4330460 w 4330460"/>
              <a:gd name="connsiteY10" fmla="*/ 436634 h 9420948"/>
              <a:gd name="connsiteX11" fmla="*/ 4330460 w 4330460"/>
              <a:gd name="connsiteY11" fmla="*/ 8985217 h 9420948"/>
              <a:gd name="connsiteX12" fmla="*/ 3894729 w 4330460"/>
              <a:gd name="connsiteY12" fmla="*/ 9420948 h 9420948"/>
              <a:gd name="connsiteX13" fmla="*/ 435731 w 4330460"/>
              <a:gd name="connsiteY13" fmla="*/ 9420948 h 9420948"/>
              <a:gd name="connsiteX14" fmla="*/ 0 w 4330460"/>
              <a:gd name="connsiteY14" fmla="*/ 8985217 h 9420948"/>
              <a:gd name="connsiteX15" fmla="*/ 0 w 4330460"/>
              <a:gd name="connsiteY15"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79922 w 4330460"/>
              <a:gd name="connsiteY6" fmla="*/ 28158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69239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08871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23958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95703 w 4330460"/>
              <a:gd name="connsiteY8" fmla="*/ 33755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76653 w 4330460"/>
              <a:gd name="connsiteY8" fmla="*/ 14996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5 h 9420949"/>
              <a:gd name="connsiteX1" fmla="*/ 435731 w 4330460"/>
              <a:gd name="connsiteY1" fmla="*/ 904 h 9420949"/>
              <a:gd name="connsiteX2" fmla="*/ 910623 w 4330460"/>
              <a:gd name="connsiteY2" fmla="*/ 2135 h 9420949"/>
              <a:gd name="connsiteX3" fmla="*/ 959783 w 4330460"/>
              <a:gd name="connsiteY3" fmla="*/ 125466 h 9420949"/>
              <a:gd name="connsiteX4" fmla="*/ 1014669 w 4330460"/>
              <a:gd name="connsiteY4" fmla="*/ 239568 h 9420949"/>
              <a:gd name="connsiteX5" fmla="*/ 1153224 w 4330460"/>
              <a:gd name="connsiteY5" fmla="*/ 341168 h 9420949"/>
              <a:gd name="connsiteX6" fmla="*/ 3156882 w 4330460"/>
              <a:gd name="connsiteY6" fmla="*/ 347814 h 9420949"/>
              <a:gd name="connsiteX7" fmla="*/ 3310776 w 4330460"/>
              <a:gd name="connsiteY7" fmla="*/ 268942 h 9420949"/>
              <a:gd name="connsiteX8" fmla="*/ 3376653 w 4330460"/>
              <a:gd name="connsiteY8" fmla="*/ 149961 h 9420949"/>
              <a:gd name="connsiteX9" fmla="*/ 3450480 w 4330460"/>
              <a:gd name="connsiteY9" fmla="*/ 1 h 9420949"/>
              <a:gd name="connsiteX10" fmla="*/ 3894729 w 4330460"/>
              <a:gd name="connsiteY10" fmla="*/ 904 h 9420949"/>
              <a:gd name="connsiteX11" fmla="*/ 4330460 w 4330460"/>
              <a:gd name="connsiteY11" fmla="*/ 436635 h 9420949"/>
              <a:gd name="connsiteX12" fmla="*/ 4330460 w 4330460"/>
              <a:gd name="connsiteY12" fmla="*/ 8985218 h 9420949"/>
              <a:gd name="connsiteX13" fmla="*/ 3894729 w 4330460"/>
              <a:gd name="connsiteY13" fmla="*/ 9420949 h 9420949"/>
              <a:gd name="connsiteX14" fmla="*/ 435731 w 4330460"/>
              <a:gd name="connsiteY14" fmla="*/ 9420949 h 9420949"/>
              <a:gd name="connsiteX15" fmla="*/ 0 w 4330460"/>
              <a:gd name="connsiteY15" fmla="*/ 8985218 h 9420949"/>
              <a:gd name="connsiteX16" fmla="*/ 0 w 4330460"/>
              <a:gd name="connsiteY16" fmla="*/ 436635 h 9420949"/>
              <a:gd name="connsiteX0" fmla="*/ 0 w 4330460"/>
              <a:gd name="connsiteY0" fmla="*/ 436635 h 9420949"/>
              <a:gd name="connsiteX1" fmla="*/ 435731 w 4330460"/>
              <a:gd name="connsiteY1" fmla="*/ 904 h 9420949"/>
              <a:gd name="connsiteX2" fmla="*/ 910623 w 4330460"/>
              <a:gd name="connsiteY2" fmla="*/ 2135 h 9420949"/>
              <a:gd name="connsiteX3" fmla="*/ 959783 w 4330460"/>
              <a:gd name="connsiteY3" fmla="*/ 125466 h 9420949"/>
              <a:gd name="connsiteX4" fmla="*/ 1014669 w 4330460"/>
              <a:gd name="connsiteY4" fmla="*/ 239568 h 9420949"/>
              <a:gd name="connsiteX5" fmla="*/ 1153224 w 4330460"/>
              <a:gd name="connsiteY5" fmla="*/ 341168 h 9420949"/>
              <a:gd name="connsiteX6" fmla="*/ 3156882 w 4330460"/>
              <a:gd name="connsiteY6" fmla="*/ 347814 h 9420949"/>
              <a:gd name="connsiteX7" fmla="*/ 3310776 w 4330460"/>
              <a:gd name="connsiteY7" fmla="*/ 268942 h 9420949"/>
              <a:gd name="connsiteX8" fmla="*/ 3376653 w 4330460"/>
              <a:gd name="connsiteY8" fmla="*/ 149961 h 9420949"/>
              <a:gd name="connsiteX9" fmla="*/ 3450480 w 4330460"/>
              <a:gd name="connsiteY9" fmla="*/ 1 h 9420949"/>
              <a:gd name="connsiteX10" fmla="*/ 3894729 w 4330460"/>
              <a:gd name="connsiteY10" fmla="*/ 904 h 9420949"/>
              <a:gd name="connsiteX11" fmla="*/ 4330460 w 4330460"/>
              <a:gd name="connsiteY11" fmla="*/ 436635 h 9420949"/>
              <a:gd name="connsiteX12" fmla="*/ 4330460 w 4330460"/>
              <a:gd name="connsiteY12" fmla="*/ 8985218 h 9420949"/>
              <a:gd name="connsiteX13" fmla="*/ 3894729 w 4330460"/>
              <a:gd name="connsiteY13" fmla="*/ 9420949 h 9420949"/>
              <a:gd name="connsiteX14" fmla="*/ 435731 w 4330460"/>
              <a:gd name="connsiteY14" fmla="*/ 9420949 h 9420949"/>
              <a:gd name="connsiteX15" fmla="*/ 0 w 4330460"/>
              <a:gd name="connsiteY15" fmla="*/ 8985218 h 9420949"/>
              <a:gd name="connsiteX16" fmla="*/ 0 w 4330460"/>
              <a:gd name="connsiteY16" fmla="*/ 436635 h 9420949"/>
              <a:gd name="connsiteX0" fmla="*/ 0 w 4330460"/>
              <a:gd name="connsiteY0" fmla="*/ 436637 h 9420951"/>
              <a:gd name="connsiteX1" fmla="*/ 435731 w 4330460"/>
              <a:gd name="connsiteY1" fmla="*/ 906 h 9420951"/>
              <a:gd name="connsiteX2" fmla="*/ 910623 w 4330460"/>
              <a:gd name="connsiteY2" fmla="*/ 2137 h 9420951"/>
              <a:gd name="connsiteX3" fmla="*/ 959783 w 4330460"/>
              <a:gd name="connsiteY3" fmla="*/ 125468 h 9420951"/>
              <a:gd name="connsiteX4" fmla="*/ 1014669 w 4330460"/>
              <a:gd name="connsiteY4" fmla="*/ 239570 h 9420951"/>
              <a:gd name="connsiteX5" fmla="*/ 1153224 w 4330460"/>
              <a:gd name="connsiteY5" fmla="*/ 341170 h 9420951"/>
              <a:gd name="connsiteX6" fmla="*/ 3156882 w 4330460"/>
              <a:gd name="connsiteY6" fmla="*/ 347816 h 9420951"/>
              <a:gd name="connsiteX7" fmla="*/ 3310776 w 4330460"/>
              <a:gd name="connsiteY7" fmla="*/ 268944 h 9420951"/>
              <a:gd name="connsiteX8" fmla="*/ 3376653 w 4330460"/>
              <a:gd name="connsiteY8" fmla="*/ 149963 h 9420951"/>
              <a:gd name="connsiteX9" fmla="*/ 3450480 w 4330460"/>
              <a:gd name="connsiteY9" fmla="*/ 3 h 9420951"/>
              <a:gd name="connsiteX10" fmla="*/ 3894729 w 4330460"/>
              <a:gd name="connsiteY10" fmla="*/ 906 h 9420951"/>
              <a:gd name="connsiteX11" fmla="*/ 4330460 w 4330460"/>
              <a:gd name="connsiteY11" fmla="*/ 436637 h 9420951"/>
              <a:gd name="connsiteX12" fmla="*/ 4330460 w 4330460"/>
              <a:gd name="connsiteY12" fmla="*/ 8985220 h 9420951"/>
              <a:gd name="connsiteX13" fmla="*/ 3894729 w 4330460"/>
              <a:gd name="connsiteY13" fmla="*/ 9420951 h 9420951"/>
              <a:gd name="connsiteX14" fmla="*/ 435731 w 4330460"/>
              <a:gd name="connsiteY14" fmla="*/ 9420951 h 9420951"/>
              <a:gd name="connsiteX15" fmla="*/ 0 w 4330460"/>
              <a:gd name="connsiteY15" fmla="*/ 8985220 h 9420951"/>
              <a:gd name="connsiteX16" fmla="*/ 0 w 4330460"/>
              <a:gd name="connsiteY16" fmla="*/ 436637 h 9420951"/>
              <a:gd name="connsiteX0" fmla="*/ 0 w 4330460"/>
              <a:gd name="connsiteY0" fmla="*/ 436637 h 9420951"/>
              <a:gd name="connsiteX1" fmla="*/ 435731 w 4330460"/>
              <a:gd name="connsiteY1" fmla="*/ 906 h 9420951"/>
              <a:gd name="connsiteX2" fmla="*/ 910623 w 4330460"/>
              <a:gd name="connsiteY2" fmla="*/ 2137 h 9420951"/>
              <a:gd name="connsiteX3" fmla="*/ 959783 w 4330460"/>
              <a:gd name="connsiteY3" fmla="*/ 125468 h 9420951"/>
              <a:gd name="connsiteX4" fmla="*/ 1014669 w 4330460"/>
              <a:gd name="connsiteY4" fmla="*/ 239570 h 9420951"/>
              <a:gd name="connsiteX5" fmla="*/ 1153224 w 4330460"/>
              <a:gd name="connsiteY5" fmla="*/ 341170 h 9420951"/>
              <a:gd name="connsiteX6" fmla="*/ 3156882 w 4330460"/>
              <a:gd name="connsiteY6" fmla="*/ 347816 h 9420951"/>
              <a:gd name="connsiteX7" fmla="*/ 3310776 w 4330460"/>
              <a:gd name="connsiteY7" fmla="*/ 268944 h 9420951"/>
              <a:gd name="connsiteX8" fmla="*/ 3376653 w 4330460"/>
              <a:gd name="connsiteY8" fmla="*/ 149963 h 9420951"/>
              <a:gd name="connsiteX9" fmla="*/ 3450480 w 4330460"/>
              <a:gd name="connsiteY9" fmla="*/ 3 h 9420951"/>
              <a:gd name="connsiteX10" fmla="*/ 3894729 w 4330460"/>
              <a:gd name="connsiteY10" fmla="*/ 906 h 9420951"/>
              <a:gd name="connsiteX11" fmla="*/ 4330460 w 4330460"/>
              <a:gd name="connsiteY11" fmla="*/ 436637 h 9420951"/>
              <a:gd name="connsiteX12" fmla="*/ 4330460 w 4330460"/>
              <a:gd name="connsiteY12" fmla="*/ 8985220 h 9420951"/>
              <a:gd name="connsiteX13" fmla="*/ 3894729 w 4330460"/>
              <a:gd name="connsiteY13" fmla="*/ 9420951 h 9420951"/>
              <a:gd name="connsiteX14" fmla="*/ 435731 w 4330460"/>
              <a:gd name="connsiteY14" fmla="*/ 9420951 h 9420951"/>
              <a:gd name="connsiteX15" fmla="*/ 0 w 4330460"/>
              <a:gd name="connsiteY15" fmla="*/ 8985220 h 9420951"/>
              <a:gd name="connsiteX16" fmla="*/ 0 w 4330460"/>
              <a:gd name="connsiteY16" fmla="*/ 436637 h 9420951"/>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76653 w 4330460"/>
              <a:gd name="connsiteY8" fmla="*/ 14996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76653 w 4330460"/>
              <a:gd name="connsiteY8" fmla="*/ 14996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4669 w 4330460"/>
              <a:gd name="connsiteY4" fmla="*/ 23956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322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2546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59783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10623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308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5498 w 4330460"/>
              <a:gd name="connsiteY3" fmla="*/ 129275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904908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 name="connsiteX0" fmla="*/ 0 w 4330460"/>
              <a:gd name="connsiteY0" fmla="*/ 436634 h 9420948"/>
              <a:gd name="connsiteX1" fmla="*/ 435731 w 4330460"/>
              <a:gd name="connsiteY1" fmla="*/ 903 h 9420948"/>
              <a:gd name="connsiteX2" fmla="*/ 899193 w 4330460"/>
              <a:gd name="connsiteY2" fmla="*/ 2134 h 9420948"/>
              <a:gd name="connsiteX3" fmla="*/ 961688 w 4330460"/>
              <a:gd name="connsiteY3" fmla="*/ 134990 h 9420948"/>
              <a:gd name="connsiteX4" fmla="*/ 1010859 w 4330460"/>
              <a:gd name="connsiteY4" fmla="*/ 243377 h 9420948"/>
              <a:gd name="connsiteX5" fmla="*/ 1157034 w 4330460"/>
              <a:gd name="connsiteY5" fmla="*/ 341167 h 9420948"/>
              <a:gd name="connsiteX6" fmla="*/ 3156882 w 4330460"/>
              <a:gd name="connsiteY6" fmla="*/ 347813 h 9420948"/>
              <a:gd name="connsiteX7" fmla="*/ 3310776 w 4330460"/>
              <a:gd name="connsiteY7" fmla="*/ 268941 h 9420948"/>
              <a:gd name="connsiteX8" fmla="*/ 3369033 w 4330460"/>
              <a:gd name="connsiteY8" fmla="*/ 176630 h 9420948"/>
              <a:gd name="connsiteX9" fmla="*/ 3450480 w 4330460"/>
              <a:gd name="connsiteY9" fmla="*/ 0 h 9420948"/>
              <a:gd name="connsiteX10" fmla="*/ 3894729 w 4330460"/>
              <a:gd name="connsiteY10" fmla="*/ 903 h 9420948"/>
              <a:gd name="connsiteX11" fmla="*/ 4330460 w 4330460"/>
              <a:gd name="connsiteY11" fmla="*/ 436634 h 9420948"/>
              <a:gd name="connsiteX12" fmla="*/ 4330460 w 4330460"/>
              <a:gd name="connsiteY12" fmla="*/ 8985217 h 9420948"/>
              <a:gd name="connsiteX13" fmla="*/ 3894729 w 4330460"/>
              <a:gd name="connsiteY13" fmla="*/ 9420948 h 9420948"/>
              <a:gd name="connsiteX14" fmla="*/ 435731 w 4330460"/>
              <a:gd name="connsiteY14" fmla="*/ 9420948 h 9420948"/>
              <a:gd name="connsiteX15" fmla="*/ 0 w 4330460"/>
              <a:gd name="connsiteY15" fmla="*/ 8985217 h 9420948"/>
              <a:gd name="connsiteX16" fmla="*/ 0 w 4330460"/>
              <a:gd name="connsiteY16" fmla="*/ 436634 h 942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30460" h="9420948">
                <a:moveTo>
                  <a:pt x="0" y="436634"/>
                </a:moveTo>
                <a:cubicBezTo>
                  <a:pt x="0" y="195986"/>
                  <a:pt x="195083" y="903"/>
                  <a:pt x="435731" y="903"/>
                </a:cubicBezTo>
                <a:lnTo>
                  <a:pt x="899193" y="2134"/>
                </a:lnTo>
                <a:cubicBezTo>
                  <a:pt x="969589" y="13102"/>
                  <a:pt x="955258" y="42078"/>
                  <a:pt x="961688" y="134990"/>
                </a:cubicBezTo>
                <a:cubicBezTo>
                  <a:pt x="976433" y="193790"/>
                  <a:pt x="996743" y="230358"/>
                  <a:pt x="1010859" y="243377"/>
                </a:cubicBezTo>
                <a:cubicBezTo>
                  <a:pt x="1051294" y="294708"/>
                  <a:pt x="1090829" y="319951"/>
                  <a:pt x="1157034" y="341167"/>
                </a:cubicBezTo>
                <a:cubicBezTo>
                  <a:pt x="1263244" y="358573"/>
                  <a:pt x="2929686" y="341005"/>
                  <a:pt x="3156882" y="347813"/>
                </a:cubicBezTo>
                <a:cubicBezTo>
                  <a:pt x="3236569" y="334564"/>
                  <a:pt x="3275418" y="297471"/>
                  <a:pt x="3310776" y="268941"/>
                </a:cubicBezTo>
                <a:cubicBezTo>
                  <a:pt x="3346134" y="240411"/>
                  <a:pt x="3344453" y="225266"/>
                  <a:pt x="3369033" y="176630"/>
                </a:cubicBezTo>
                <a:cubicBezTo>
                  <a:pt x="3409085" y="56094"/>
                  <a:pt x="3331230" y="30991"/>
                  <a:pt x="3450480" y="0"/>
                </a:cubicBezTo>
                <a:lnTo>
                  <a:pt x="3894729" y="903"/>
                </a:lnTo>
                <a:cubicBezTo>
                  <a:pt x="4135377" y="903"/>
                  <a:pt x="4330460" y="195986"/>
                  <a:pt x="4330460" y="436634"/>
                </a:cubicBezTo>
                <a:lnTo>
                  <a:pt x="4330460" y="8985217"/>
                </a:lnTo>
                <a:cubicBezTo>
                  <a:pt x="4330460" y="9225865"/>
                  <a:pt x="4135377" y="9420948"/>
                  <a:pt x="3894729" y="9420948"/>
                </a:cubicBezTo>
                <a:lnTo>
                  <a:pt x="435731" y="9420948"/>
                </a:lnTo>
                <a:cubicBezTo>
                  <a:pt x="195083" y="9420948"/>
                  <a:pt x="0" y="9225865"/>
                  <a:pt x="0" y="8985217"/>
                </a:cubicBezTo>
                <a:lnTo>
                  <a:pt x="0" y="436634"/>
                </a:lnTo>
                <a:close/>
              </a:path>
            </a:pathLst>
          </a:custGeom>
          <a:solidFill>
            <a:srgbClr val="112347"/>
          </a:solidFill>
          <a:ln w="3175">
            <a:noFill/>
          </a:ln>
        </p:spPr>
        <p:txBody>
          <a:bodyPr anchor="ctr"/>
          <a:lstStyle>
            <a:lvl1pPr algn="ctr">
              <a:lnSpc>
                <a:spcPct val="100000"/>
              </a:lnSpc>
              <a:spcAft>
                <a:spcPts val="0"/>
              </a:spcAft>
              <a:defRPr sz="2968" b="0">
                <a:solidFill>
                  <a:schemeClr val="bg1"/>
                </a:solidFill>
                <a:latin typeface="Arial" panose="020B0604020202020204" pitchFamily="34" charset="0"/>
                <a:cs typeface="Arial" panose="020B0604020202020204" pitchFamily="34" charset="0"/>
              </a:defRPr>
            </a:lvl1pPr>
          </a:lstStyle>
          <a:p>
            <a:r>
              <a:rPr lang="en-US" dirty="0"/>
              <a:t>Click icon </a:t>
            </a:r>
            <a:br>
              <a:rPr lang="en-US" dirty="0"/>
            </a:br>
            <a:r>
              <a:rPr lang="en-US" dirty="0"/>
              <a:t>to add picture</a:t>
            </a:r>
            <a:br>
              <a:rPr lang="en-US" dirty="0"/>
            </a:br>
            <a:br>
              <a:rPr lang="en-US" dirty="0"/>
            </a:br>
            <a:br>
              <a:rPr lang="en-US" dirty="0"/>
            </a:br>
            <a:br>
              <a:rPr lang="en-US" dirty="0"/>
            </a:br>
            <a:r>
              <a:rPr lang="en-US" dirty="0"/>
              <a:t>Image ratio: 9:19.5</a:t>
            </a:r>
            <a:br>
              <a:rPr lang="en-US" dirty="0"/>
            </a:br>
            <a:r>
              <a:rPr lang="en-US" dirty="0"/>
              <a:t>Size: 390 x 844 pixels</a:t>
            </a:r>
            <a:endParaRPr lang="en-AU" dirty="0"/>
          </a:p>
        </p:txBody>
      </p:sp>
      <p:sp>
        <p:nvSpPr>
          <p:cNvPr id="12" name="Text Placeholder 2">
            <a:extLst>
              <a:ext uri="{FF2B5EF4-FFF2-40B4-BE49-F238E27FC236}">
                <a16:creationId xmlns:a16="http://schemas.microsoft.com/office/drawing/2014/main" id="{9DA2E403-4AFD-428C-A357-40B08C45F73C}"/>
              </a:ext>
            </a:extLst>
          </p:cNvPr>
          <p:cNvSpPr>
            <a:spLocks noGrp="1"/>
          </p:cNvSpPr>
          <p:nvPr>
            <p:ph type="body" sz="quarter" idx="22" hasCustomPrompt="1"/>
          </p:nvPr>
        </p:nvSpPr>
        <p:spPr>
          <a:xfrm>
            <a:off x="14868871" y="3583008"/>
            <a:ext cx="4108023" cy="3019061"/>
          </a:xfrm>
        </p:spPr>
        <p:txBody>
          <a:bodyPr anchor="b" anchorCtr="0"/>
          <a:lstStyle>
            <a:lvl1pPr algn="l">
              <a:defRPr lang="en-US" dirty="0" smtClean="0">
                <a:solidFill>
                  <a:schemeClr val="bg1"/>
                </a:solidFill>
              </a:defRPr>
            </a:lvl1pPr>
            <a:lvl2pPr algn="l">
              <a:defRPr lang="en-US" dirty="0" smtClean="0">
                <a:solidFill>
                  <a:schemeClr val="bg1"/>
                </a:solidFill>
              </a:defRPr>
            </a:lvl2pPr>
            <a:lvl3pPr algn="l">
              <a:defRPr lang="en-US" dirty="0" smtClean="0">
                <a:solidFill>
                  <a:schemeClr val="bg1"/>
                </a:solidFill>
              </a:defRPr>
            </a:lvl3pPr>
            <a:lvl4pPr algn="l">
              <a:defRPr lang="en-US" dirty="0" smtClean="0">
                <a:solidFill>
                  <a:schemeClr val="bg1"/>
                </a:solidFill>
              </a:defRPr>
            </a:lvl4pPr>
            <a:lvl5pPr algn="l">
              <a:defRPr lang="en-AU" dirty="0">
                <a:solidFill>
                  <a:schemeClr val="bg1"/>
                </a:solidFill>
              </a:defRPr>
            </a:lvl5pPr>
          </a:lstStyle>
          <a:p>
            <a:pPr lvl="0"/>
            <a:r>
              <a:rPr lang="en-US" dirty="0"/>
              <a:t>Heading</a:t>
            </a:r>
          </a:p>
          <a:p>
            <a:pPr lvl="1"/>
            <a:r>
              <a:rPr lang="en-US" dirty="0"/>
              <a:t>Subheading</a:t>
            </a:r>
            <a:endParaRPr lang="en-AU" dirty="0"/>
          </a:p>
        </p:txBody>
      </p:sp>
      <p:sp>
        <p:nvSpPr>
          <p:cNvPr id="20" name="Footer Placeholder 19">
            <a:extLst>
              <a:ext uri="{FF2B5EF4-FFF2-40B4-BE49-F238E27FC236}">
                <a16:creationId xmlns:a16="http://schemas.microsoft.com/office/drawing/2014/main" id="{4B4D2F37-7D6C-4DC5-8A08-0F63017081E3}"/>
              </a:ext>
            </a:extLst>
          </p:cNvPr>
          <p:cNvSpPr>
            <a:spLocks noGrp="1"/>
          </p:cNvSpPr>
          <p:nvPr>
            <p:ph type="ftr" sz="quarter" idx="18"/>
          </p:nvPr>
        </p:nvSpPr>
        <p:spPr/>
        <p:txBody>
          <a:bodyPr/>
          <a:lstStyle>
            <a:lvl1pPr>
              <a:defRPr>
                <a:solidFill>
                  <a:schemeClr val="bg1"/>
                </a:solidFill>
              </a:defRPr>
            </a:lvl1pPr>
          </a:lstStyle>
          <a:p>
            <a:r>
              <a:rPr lang="en-AU" dirty="0"/>
              <a:t>[INSERT CLASSIFICATION] </a:t>
            </a:r>
            <a:r>
              <a:rPr lang="en-AU" dirty="0">
                <a:latin typeface="+mn-lt"/>
              </a:rPr>
              <a:t>INTERNAL/EXTERNAL</a:t>
            </a:r>
          </a:p>
        </p:txBody>
      </p:sp>
      <p:sp>
        <p:nvSpPr>
          <p:cNvPr id="8" name="Slide Number Placeholder 7">
            <a:extLst>
              <a:ext uri="{FF2B5EF4-FFF2-40B4-BE49-F238E27FC236}">
                <a16:creationId xmlns:a16="http://schemas.microsoft.com/office/drawing/2014/main" id="{DD381538-755B-405C-A981-F141FF656472}"/>
              </a:ext>
            </a:extLst>
          </p:cNvPr>
          <p:cNvSpPr>
            <a:spLocks noGrp="1"/>
          </p:cNvSpPr>
          <p:nvPr>
            <p:ph type="sldNum" sz="quarter" idx="15"/>
          </p:nvPr>
        </p:nvSpPr>
        <p:spPr/>
        <p:txBody>
          <a:bodyPr/>
          <a:lstStyle>
            <a:lvl1pPr>
              <a:defRPr>
                <a:solidFill>
                  <a:schemeClr val="bg1"/>
                </a:solidFill>
              </a:defRPr>
            </a:lvl1pPr>
          </a:lstStyle>
          <a:p>
            <a:pPr defTabSz="2009687" rtl="0">
              <a:defRPr/>
            </a:pPr>
            <a:fld id="{CE1B70CE-F4BC-4B6F-A663-B479B5E51611}" type="slidenum">
              <a:rPr lang="en-AU" sz="1397" kern="1200" smtClean="0">
                <a:solidFill>
                  <a:prstClr val="white"/>
                </a:solidFill>
              </a:rPr>
              <a:pPr defTabSz="2009687" rtl="0">
                <a:defRPr/>
              </a:pPr>
              <a:t>‹#›</a:t>
            </a:fld>
            <a:endParaRPr lang="en-AU" sz="1397" kern="1200" dirty="0">
              <a:solidFill>
                <a:prstClr val="white"/>
              </a:solidFill>
            </a:endParaRPr>
          </a:p>
        </p:txBody>
      </p:sp>
    </p:spTree>
    <p:extLst>
      <p:ext uri="{BB962C8B-B14F-4D97-AF65-F5344CB8AC3E}">
        <p14:creationId xmlns:p14="http://schemas.microsoft.com/office/powerpoint/2010/main" val="4997267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1D32E4-6B91-4297-B666-ED389C777E15}"/>
              </a:ext>
            </a:extLst>
          </p:cNvPr>
          <p:cNvPicPr>
            <a:picLocks noChangeAspect="1"/>
          </p:cNvPicPr>
          <p:nvPr userDrawn="1"/>
        </p:nvPicPr>
        <p:blipFill>
          <a:blip r:embed="rId2">
            <a:extLst>
              <a:ext uri="{28A0092B-C50C-407E-A947-70E740481C1C}">
                <a14:useLocalDpi xmlns:a14="http://schemas.microsoft.com/office/drawing/2010/main" val="0"/>
              </a:ext>
            </a:extLst>
          </a:blip>
          <a:srcRect l="192" r="192"/>
          <a:stretch/>
        </p:blipFill>
        <p:spPr>
          <a:xfrm>
            <a:off x="0" y="0"/>
            <a:ext cx="20104100" cy="11350303"/>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F66273EC-4E0A-4FDF-8C07-6462363782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1623" y="1045805"/>
            <a:ext cx="4163456" cy="1000345"/>
          </a:xfrm>
          <a:prstGeom prst="rect">
            <a:avLst/>
          </a:prstGeom>
        </p:spPr>
      </p:pic>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p>
            <a:r>
              <a:rPr lang="en-AU"/>
              <a:t>CLASSIFICATION – TITLE  INTERNAL/EXTERNAL</a:t>
            </a:r>
            <a:endParaRPr lang="en-AU" dirty="0"/>
          </a:p>
        </p:txBody>
      </p:sp>
      <p:sp>
        <p:nvSpPr>
          <p:cNvPr id="6" name="Text Placeholder 2">
            <a:extLst>
              <a:ext uri="{FF2B5EF4-FFF2-40B4-BE49-F238E27FC236}">
                <a16:creationId xmlns:a16="http://schemas.microsoft.com/office/drawing/2014/main" id="{1DAC0B5D-FEEB-405B-B7F0-AC0FB51E3BFB}"/>
              </a:ext>
            </a:extLst>
          </p:cNvPr>
          <p:cNvSpPr>
            <a:spLocks noGrp="1"/>
          </p:cNvSpPr>
          <p:nvPr>
            <p:ph type="body" sz="quarter" idx="18" hasCustomPrompt="1"/>
          </p:nvPr>
        </p:nvSpPr>
        <p:spPr>
          <a:xfrm>
            <a:off x="1115529" y="3644175"/>
            <a:ext cx="8936524" cy="2010498"/>
          </a:xfrm>
        </p:spPr>
        <p:txBody>
          <a:bodyPr/>
          <a:lstStyle>
            <a:lvl1pPr>
              <a:lnSpc>
                <a:spcPts val="5185"/>
              </a:lnSpc>
              <a:spcAft>
                <a:spcPts val="3191"/>
              </a:spcAft>
              <a:defRPr sz="4786">
                <a:solidFill>
                  <a:schemeClr val="bg2"/>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8" name="Text Placeholder 2">
            <a:extLst>
              <a:ext uri="{FF2B5EF4-FFF2-40B4-BE49-F238E27FC236}">
                <a16:creationId xmlns:a16="http://schemas.microsoft.com/office/drawing/2014/main" id="{1E7C04C9-FF58-4C23-B3C3-D6AE490CD0F6}"/>
              </a:ext>
            </a:extLst>
          </p:cNvPr>
          <p:cNvSpPr>
            <a:spLocks noGrp="1"/>
          </p:cNvSpPr>
          <p:nvPr>
            <p:ph type="body" sz="quarter" idx="19" hasCustomPrompt="1"/>
          </p:nvPr>
        </p:nvSpPr>
        <p:spPr>
          <a:xfrm>
            <a:off x="1116661" y="5654675"/>
            <a:ext cx="8936524" cy="2010498"/>
          </a:xfrm>
        </p:spPr>
        <p:txBody>
          <a:bodyPr/>
          <a:lstStyle>
            <a:lvl1pPr>
              <a:lnSpc>
                <a:spcPts val="5185"/>
              </a:lnSpc>
              <a:spcAft>
                <a:spcPts val="3191"/>
              </a:spcAft>
              <a:defRPr sz="4786">
                <a:solidFill>
                  <a:schemeClr val="bg2"/>
                </a:solidFill>
              </a:defRPr>
            </a:lvl1pPr>
            <a:lvl2pPr>
              <a:lnSpc>
                <a:spcPts val="3589"/>
              </a:lnSpc>
              <a:defRPr sz="3191">
                <a:solidFill>
                  <a:schemeClr val="bg2"/>
                </a:solidFill>
              </a:defRPr>
            </a:lvl2pPr>
            <a:lvl3pPr>
              <a:lnSpc>
                <a:spcPts val="2260"/>
              </a:lnSpc>
              <a:spcAft>
                <a:spcPts val="798"/>
              </a:spcAft>
              <a:defRPr b="0">
                <a:solidFill>
                  <a:schemeClr val="bg2"/>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a:p>
            <a:pPr lvl="2"/>
            <a:r>
              <a:rPr lang="en-AU" dirty="0"/>
              <a:t>Subheading</a:t>
            </a:r>
          </a:p>
        </p:txBody>
      </p:sp>
    </p:spTree>
    <p:extLst>
      <p:ext uri="{BB962C8B-B14F-4D97-AF65-F5344CB8AC3E}">
        <p14:creationId xmlns:p14="http://schemas.microsoft.com/office/powerpoint/2010/main" val="415245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638D0B-783B-46BE-A896-C74B7EA563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sp>
        <p:nvSpPr>
          <p:cNvPr id="18" name="Text Placeholder 2">
            <a:extLst>
              <a:ext uri="{FF2B5EF4-FFF2-40B4-BE49-F238E27FC236}">
                <a16:creationId xmlns:a16="http://schemas.microsoft.com/office/drawing/2014/main" id="{014143F3-601F-426C-B18B-BCDABCA6B550}"/>
              </a:ext>
            </a:extLst>
          </p:cNvPr>
          <p:cNvSpPr>
            <a:spLocks noGrp="1"/>
          </p:cNvSpPr>
          <p:nvPr>
            <p:ph type="body" sz="quarter" idx="18" hasCustomPrompt="1"/>
          </p:nvPr>
        </p:nvSpPr>
        <p:spPr>
          <a:xfrm>
            <a:off x="1115529" y="3644472"/>
            <a:ext cx="11548762" cy="2294162"/>
          </a:xfrm>
        </p:spPr>
        <p:txBody>
          <a:bodyPr anchor="ctr" anchorCtr="0"/>
          <a:lstStyle>
            <a:lvl1pPr>
              <a:lnSpc>
                <a:spcPts val="8245"/>
              </a:lnSpc>
              <a:spcAft>
                <a:spcPts val="3958"/>
              </a:spcAft>
              <a:defRPr sz="7256">
                <a:solidFill>
                  <a:schemeClr val="bg1"/>
                </a:solidFill>
              </a:defRPr>
            </a:lvl1pPr>
            <a:lvl2pPr>
              <a:lnSpc>
                <a:spcPts val="4452"/>
              </a:lnSpc>
              <a:defRPr sz="3958">
                <a:solidFill>
                  <a:schemeClr val="bg1"/>
                </a:solidFill>
              </a:defRPr>
            </a:lvl2pPr>
            <a:lvl3pPr>
              <a:lnSpc>
                <a:spcPts val="2803"/>
              </a:lnSpc>
              <a:spcAft>
                <a:spcPts val="989"/>
              </a:spcAft>
              <a:defRPr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17" name="Text Placeholder 2">
            <a:extLst>
              <a:ext uri="{FF2B5EF4-FFF2-40B4-BE49-F238E27FC236}">
                <a16:creationId xmlns:a16="http://schemas.microsoft.com/office/drawing/2014/main" id="{6EEDF1EE-97E3-4B9A-A8CC-56927F83675A}"/>
              </a:ext>
            </a:extLst>
          </p:cNvPr>
          <p:cNvSpPr>
            <a:spLocks noGrp="1"/>
          </p:cNvSpPr>
          <p:nvPr>
            <p:ph type="body" sz="quarter" idx="19" hasCustomPrompt="1"/>
          </p:nvPr>
        </p:nvSpPr>
        <p:spPr>
          <a:xfrm>
            <a:off x="1116660" y="6420174"/>
            <a:ext cx="11547628" cy="2010500"/>
          </a:xfrm>
        </p:spPr>
        <p:txBody>
          <a:bodyPr/>
          <a:lstStyle>
            <a:lvl1pPr>
              <a:lnSpc>
                <a:spcPts val="6431"/>
              </a:lnSpc>
              <a:spcAft>
                <a:spcPts val="3958"/>
              </a:spcAft>
              <a:defRPr sz="5936">
                <a:solidFill>
                  <a:schemeClr val="bg1"/>
                </a:solidFill>
              </a:defRPr>
            </a:lvl1pPr>
            <a:lvl2pPr>
              <a:lnSpc>
                <a:spcPts val="5112"/>
              </a:lnSpc>
              <a:defRPr sz="4617">
                <a:solidFill>
                  <a:schemeClr val="bg1"/>
                </a:solidFill>
              </a:defRPr>
            </a:lvl2pPr>
            <a:lvl3pPr>
              <a:lnSpc>
                <a:spcPts val="4452"/>
              </a:lnSpc>
              <a:spcAft>
                <a:spcPts val="989"/>
              </a:spcAft>
              <a:defRPr sz="3958" b="0">
                <a:solidFill>
                  <a:schemeClr val="bg1"/>
                </a:solidFill>
              </a:defRPr>
            </a:lvl3pPr>
            <a:lvl4pPr>
              <a:defRPr>
                <a:solidFill>
                  <a:schemeClr val="bg1"/>
                </a:solidFill>
              </a:defRPr>
            </a:lvl4pPr>
            <a:lvl5pPr>
              <a:buClr>
                <a:schemeClr val="bg1"/>
              </a:buClr>
              <a:defRPr>
                <a:solidFill>
                  <a:schemeClr val="bg1"/>
                </a:solidFill>
              </a:defRPr>
            </a:lvl5pPr>
            <a:lvl6pPr marL="495411" indent="-263261">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a:p>
            <a:pPr lvl="2"/>
            <a:r>
              <a:rPr lang="en-AU" dirty="0"/>
              <a:t>Subheading</a:t>
            </a:r>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dirty="0"/>
              <a:t>OFFICIAL INTERNAL</a:t>
            </a:r>
          </a:p>
        </p:txBody>
      </p:sp>
    </p:spTree>
    <p:extLst>
      <p:ext uri="{BB962C8B-B14F-4D97-AF65-F5344CB8AC3E}">
        <p14:creationId xmlns:p14="http://schemas.microsoft.com/office/powerpoint/2010/main" val="3907325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ver da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FC278B-74A1-428C-9976-26E9517E2088}"/>
              </a:ext>
            </a:extLst>
          </p:cNvPr>
          <p:cNvPicPr>
            <a:picLocks noChangeAspect="1"/>
          </p:cNvPicPr>
          <p:nvPr userDrawn="1"/>
        </p:nvPicPr>
        <p:blipFill>
          <a:blip r:embed="rId2">
            <a:extLst>
              <a:ext uri="{28A0092B-C50C-407E-A947-70E740481C1C}">
                <a14:useLocalDpi xmlns:a14="http://schemas.microsoft.com/office/drawing/2010/main" val="0"/>
              </a:ext>
            </a:extLst>
          </a:blip>
          <a:srcRect l="190" r="190"/>
          <a:stretch/>
        </p:blipFill>
        <p:spPr>
          <a:xfrm>
            <a:off x="0" y="1"/>
            <a:ext cx="20104100" cy="11349889"/>
          </a:xfrm>
          <a:prstGeom prst="rect">
            <a:avLst/>
          </a:prstGeom>
        </p:spPr>
      </p:pic>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a:t>CLASSIFICATION – TITLE  INTERNAL/EXTERNAL</a:t>
            </a:r>
            <a:endParaRPr lang="en-AU" dirty="0"/>
          </a:p>
        </p:txBody>
      </p:sp>
      <p:pic>
        <p:nvPicPr>
          <p:cNvPr id="11" name="Picture 10">
            <a:extLst>
              <a:ext uri="{FF2B5EF4-FFF2-40B4-BE49-F238E27FC236}">
                <a16:creationId xmlns:a16="http://schemas.microsoft.com/office/drawing/2014/main" id="{CA638D0B-783B-46BE-A896-C74B7EA563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sp>
        <p:nvSpPr>
          <p:cNvPr id="7" name="Text Placeholder 2">
            <a:extLst>
              <a:ext uri="{FF2B5EF4-FFF2-40B4-BE49-F238E27FC236}">
                <a16:creationId xmlns:a16="http://schemas.microsoft.com/office/drawing/2014/main" id="{92158C87-364D-4223-84E1-4459D170C753}"/>
              </a:ext>
            </a:extLst>
          </p:cNvPr>
          <p:cNvSpPr>
            <a:spLocks noGrp="1"/>
          </p:cNvSpPr>
          <p:nvPr>
            <p:ph type="body" sz="quarter" idx="18" hasCustomPrompt="1"/>
          </p:nvPr>
        </p:nvSpPr>
        <p:spPr>
          <a:xfrm>
            <a:off x="1115529" y="3644175"/>
            <a:ext cx="8936524" cy="2010498"/>
          </a:xfrm>
        </p:spPr>
        <p:txBody>
          <a:bodyPr/>
          <a:lstStyle>
            <a:lvl1pPr>
              <a:lnSpc>
                <a:spcPts val="5185"/>
              </a:lnSpc>
              <a:spcAft>
                <a:spcPts val="3191"/>
              </a:spcAft>
              <a:defRPr sz="4786">
                <a:solidFill>
                  <a:schemeClr val="bg1"/>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8" name="Text Placeholder 2">
            <a:extLst>
              <a:ext uri="{FF2B5EF4-FFF2-40B4-BE49-F238E27FC236}">
                <a16:creationId xmlns:a16="http://schemas.microsoft.com/office/drawing/2014/main" id="{242BD060-AB23-46C4-99D9-3DDA867B593B}"/>
              </a:ext>
            </a:extLst>
          </p:cNvPr>
          <p:cNvSpPr>
            <a:spLocks noGrp="1"/>
          </p:cNvSpPr>
          <p:nvPr>
            <p:ph type="body" sz="quarter" idx="19" hasCustomPrompt="1"/>
          </p:nvPr>
        </p:nvSpPr>
        <p:spPr>
          <a:xfrm>
            <a:off x="1116661" y="5655731"/>
            <a:ext cx="8936524" cy="2010498"/>
          </a:xfrm>
        </p:spPr>
        <p:txBody>
          <a:bodyPr/>
          <a:lstStyle>
            <a:lvl1pPr>
              <a:lnSpc>
                <a:spcPts val="5185"/>
              </a:lnSpc>
              <a:spcAft>
                <a:spcPts val="3191"/>
              </a:spcAft>
              <a:defRPr sz="4786">
                <a:solidFill>
                  <a:schemeClr val="bg1"/>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a:p>
            <a:pPr lvl="2"/>
            <a:r>
              <a:rPr lang="en-AU" dirty="0"/>
              <a:t>Subheading</a:t>
            </a:r>
          </a:p>
          <a:p>
            <a:endParaRPr lang="en-AU" dirty="0"/>
          </a:p>
        </p:txBody>
      </p:sp>
    </p:spTree>
    <p:extLst>
      <p:ext uri="{BB962C8B-B14F-4D97-AF65-F5344CB8AC3E}">
        <p14:creationId xmlns:p14="http://schemas.microsoft.com/office/powerpoint/2010/main" val="2753881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p>
            <a:r>
              <a:rPr lang="en-AU"/>
              <a:t>CLASSIFICATION – TITLE  INTERNAL/EXTERNAL</a:t>
            </a:r>
            <a:endParaRPr lang="en-AU" dirty="0"/>
          </a:p>
        </p:txBody>
      </p:sp>
      <p:pic>
        <p:nvPicPr>
          <p:cNvPr id="15" name="Picture 14" descr="Shape&#10;&#10;Description automatically generated with medium confidence">
            <a:extLst>
              <a:ext uri="{FF2B5EF4-FFF2-40B4-BE49-F238E27FC236}">
                <a16:creationId xmlns:a16="http://schemas.microsoft.com/office/drawing/2014/main" id="{DE19389D-5C47-4439-B1AA-151B3D77B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1623" y="1045805"/>
            <a:ext cx="4163456" cy="1000345"/>
          </a:xfrm>
          <a:prstGeom prst="rect">
            <a:avLst/>
          </a:prstGeom>
        </p:spPr>
      </p:pic>
      <p:sp>
        <p:nvSpPr>
          <p:cNvPr id="7" name="Text Placeholder 2">
            <a:extLst>
              <a:ext uri="{FF2B5EF4-FFF2-40B4-BE49-F238E27FC236}">
                <a16:creationId xmlns:a16="http://schemas.microsoft.com/office/drawing/2014/main" id="{FB6341FB-28EA-44E9-BC7F-A364921EE642}"/>
              </a:ext>
            </a:extLst>
          </p:cNvPr>
          <p:cNvSpPr>
            <a:spLocks noGrp="1"/>
          </p:cNvSpPr>
          <p:nvPr>
            <p:ph type="body" sz="quarter" idx="18" hasCustomPrompt="1"/>
          </p:nvPr>
        </p:nvSpPr>
        <p:spPr>
          <a:xfrm>
            <a:off x="1115529" y="3644175"/>
            <a:ext cx="8936524" cy="2010498"/>
          </a:xfrm>
        </p:spPr>
        <p:txBody>
          <a:bodyPr/>
          <a:lstStyle>
            <a:lvl1pPr>
              <a:lnSpc>
                <a:spcPts val="5185"/>
              </a:lnSpc>
              <a:spcAft>
                <a:spcPts val="3191"/>
              </a:spcAft>
              <a:defRPr sz="4786">
                <a:solidFill>
                  <a:schemeClr val="bg2"/>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8" name="Text Placeholder 2">
            <a:extLst>
              <a:ext uri="{FF2B5EF4-FFF2-40B4-BE49-F238E27FC236}">
                <a16:creationId xmlns:a16="http://schemas.microsoft.com/office/drawing/2014/main" id="{51D20EAC-FAA1-431A-AB07-C821F7C7CAA4}"/>
              </a:ext>
            </a:extLst>
          </p:cNvPr>
          <p:cNvSpPr>
            <a:spLocks noGrp="1"/>
          </p:cNvSpPr>
          <p:nvPr>
            <p:ph type="body" sz="quarter" idx="19" hasCustomPrompt="1"/>
          </p:nvPr>
        </p:nvSpPr>
        <p:spPr>
          <a:xfrm>
            <a:off x="1116661" y="5654675"/>
            <a:ext cx="8936524" cy="2010498"/>
          </a:xfrm>
        </p:spPr>
        <p:txBody>
          <a:bodyPr/>
          <a:lstStyle>
            <a:lvl1pPr>
              <a:lnSpc>
                <a:spcPts val="5185"/>
              </a:lnSpc>
              <a:spcAft>
                <a:spcPts val="3191"/>
              </a:spcAft>
              <a:defRPr sz="4786">
                <a:solidFill>
                  <a:schemeClr val="bg2"/>
                </a:solidFill>
              </a:defRPr>
            </a:lvl1pPr>
            <a:lvl2pPr>
              <a:lnSpc>
                <a:spcPts val="3589"/>
              </a:lnSpc>
              <a:defRPr sz="3191">
                <a:solidFill>
                  <a:schemeClr val="bg2"/>
                </a:solidFill>
              </a:defRPr>
            </a:lvl2pPr>
            <a:lvl3pPr>
              <a:lnSpc>
                <a:spcPts val="2260"/>
              </a:lnSpc>
              <a:spcAft>
                <a:spcPts val="798"/>
              </a:spcAft>
              <a:defRPr b="0">
                <a:solidFill>
                  <a:schemeClr val="bg2"/>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a:p>
            <a:pPr lvl="2"/>
            <a:r>
              <a:rPr lang="en-AU" dirty="0"/>
              <a:t>Subheading</a:t>
            </a:r>
          </a:p>
        </p:txBody>
      </p:sp>
      <p:sp>
        <p:nvSpPr>
          <p:cNvPr id="12" name="Picture Placeholder 2">
            <a:extLst>
              <a:ext uri="{FF2B5EF4-FFF2-40B4-BE49-F238E27FC236}">
                <a16:creationId xmlns:a16="http://schemas.microsoft.com/office/drawing/2014/main" id="{E04C42F1-01C0-48EA-804B-186D650F0147}"/>
              </a:ext>
            </a:extLst>
          </p:cNvPr>
          <p:cNvSpPr>
            <a:spLocks noGrp="1"/>
          </p:cNvSpPr>
          <p:nvPr>
            <p:ph type="pic" sz="quarter" idx="20" hasCustomPrompt="1"/>
          </p:nvPr>
        </p:nvSpPr>
        <p:spPr>
          <a:xfrm>
            <a:off x="11603049" y="2229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473" b="0">
                <a:solidFill>
                  <a:schemeClr val="bg1"/>
                </a:solidFill>
              </a:defRPr>
            </a:lvl1pPr>
          </a:lstStyle>
          <a:p>
            <a:pPr marL="0" marR="0" lvl="0" indent="0" algn="ctr" defTabSz="962253" rtl="0" eaLnBrk="1" fontAlgn="auto" latinLnBrk="0" hangingPunct="1">
              <a:lnSpc>
                <a:spcPts val="3456"/>
              </a:lnSpc>
              <a:spcBef>
                <a:spcPts val="0"/>
              </a:spcBef>
              <a:spcAft>
                <a:spcPts val="1337"/>
              </a:spcAft>
              <a:buClrTx/>
              <a:buSzTx/>
              <a:buFont typeface="Arial" pitchFamily="34" charset="0"/>
              <a:buNone/>
              <a:tabLst/>
              <a:defRPr/>
            </a:pPr>
            <a:br>
              <a:rPr lang="en-AU" dirty="0"/>
            </a:br>
            <a:br>
              <a:rPr lang="en-AU" dirty="0"/>
            </a:br>
            <a:br>
              <a:rPr lang="en-AU" dirty="0"/>
            </a:br>
            <a:br>
              <a:rPr lang="en-AU" dirty="0"/>
            </a:br>
            <a:r>
              <a:rPr lang="en-AU" dirty="0"/>
              <a:t>Click icon to insert picture</a:t>
            </a:r>
          </a:p>
        </p:txBody>
      </p:sp>
    </p:spTree>
    <p:extLst>
      <p:ext uri="{BB962C8B-B14F-4D97-AF65-F5344CB8AC3E}">
        <p14:creationId xmlns:p14="http://schemas.microsoft.com/office/powerpoint/2010/main" val="17141754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image dark">
    <p:bg>
      <p:bgPr>
        <a:solidFill>
          <a:schemeClr val="accent1"/>
        </a:solid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a:t>CLASSIFICATION – TITLE  INTERNAL/EXTERNAL</a:t>
            </a:r>
            <a:endParaRPr lang="en-AU" dirty="0"/>
          </a:p>
        </p:txBody>
      </p:sp>
      <p:pic>
        <p:nvPicPr>
          <p:cNvPr id="17" name="Picture 16">
            <a:extLst>
              <a:ext uri="{FF2B5EF4-FFF2-40B4-BE49-F238E27FC236}">
                <a16:creationId xmlns:a16="http://schemas.microsoft.com/office/drawing/2014/main" id="{098B656F-81CE-4FAE-BC06-562D226FFD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01625" y="1046094"/>
            <a:ext cx="4178377" cy="1003714"/>
          </a:xfrm>
          <a:prstGeom prst="rect">
            <a:avLst/>
          </a:prstGeom>
        </p:spPr>
      </p:pic>
      <p:sp>
        <p:nvSpPr>
          <p:cNvPr id="8" name="Text Placeholder 2">
            <a:extLst>
              <a:ext uri="{FF2B5EF4-FFF2-40B4-BE49-F238E27FC236}">
                <a16:creationId xmlns:a16="http://schemas.microsoft.com/office/drawing/2014/main" id="{5A5BF27D-191D-44E4-9C4F-F7E17DB71090}"/>
              </a:ext>
            </a:extLst>
          </p:cNvPr>
          <p:cNvSpPr>
            <a:spLocks noGrp="1"/>
          </p:cNvSpPr>
          <p:nvPr>
            <p:ph type="body" sz="quarter" idx="18" hasCustomPrompt="1"/>
          </p:nvPr>
        </p:nvSpPr>
        <p:spPr>
          <a:xfrm>
            <a:off x="1115529" y="3644175"/>
            <a:ext cx="8936524" cy="2010498"/>
          </a:xfrm>
        </p:spPr>
        <p:txBody>
          <a:bodyPr/>
          <a:lstStyle>
            <a:lvl1pPr>
              <a:lnSpc>
                <a:spcPts val="5185"/>
              </a:lnSpc>
              <a:spcAft>
                <a:spcPts val="3191"/>
              </a:spcAft>
              <a:defRPr sz="4786">
                <a:solidFill>
                  <a:schemeClr val="bg1"/>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p:txBody>
      </p:sp>
      <p:sp>
        <p:nvSpPr>
          <p:cNvPr id="9" name="Text Placeholder 2">
            <a:extLst>
              <a:ext uri="{FF2B5EF4-FFF2-40B4-BE49-F238E27FC236}">
                <a16:creationId xmlns:a16="http://schemas.microsoft.com/office/drawing/2014/main" id="{03ED0C5A-294A-4265-9AE8-FFEC448DFB35}"/>
              </a:ext>
            </a:extLst>
          </p:cNvPr>
          <p:cNvSpPr>
            <a:spLocks noGrp="1"/>
          </p:cNvSpPr>
          <p:nvPr>
            <p:ph type="body" sz="quarter" idx="19" hasCustomPrompt="1"/>
          </p:nvPr>
        </p:nvSpPr>
        <p:spPr>
          <a:xfrm>
            <a:off x="1116661" y="5655731"/>
            <a:ext cx="8936524" cy="2010498"/>
          </a:xfrm>
        </p:spPr>
        <p:txBody>
          <a:bodyPr/>
          <a:lstStyle>
            <a:lvl1pPr>
              <a:lnSpc>
                <a:spcPts val="5185"/>
              </a:lnSpc>
              <a:spcAft>
                <a:spcPts val="3191"/>
              </a:spcAft>
              <a:defRPr sz="4786">
                <a:solidFill>
                  <a:schemeClr val="bg1"/>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a:p>
            <a:pPr lvl="2"/>
            <a:r>
              <a:rPr lang="en-AU" dirty="0"/>
              <a:t>Subheading</a:t>
            </a:r>
          </a:p>
          <a:p>
            <a:endParaRPr lang="en-AU" dirty="0"/>
          </a:p>
        </p:txBody>
      </p:sp>
      <p:sp>
        <p:nvSpPr>
          <p:cNvPr id="11" name="Picture Placeholder 2">
            <a:extLst>
              <a:ext uri="{FF2B5EF4-FFF2-40B4-BE49-F238E27FC236}">
                <a16:creationId xmlns:a16="http://schemas.microsoft.com/office/drawing/2014/main" id="{B0CB5887-57E7-4DCC-AACD-E1A28592F1CB}"/>
              </a:ext>
            </a:extLst>
          </p:cNvPr>
          <p:cNvSpPr>
            <a:spLocks noGrp="1"/>
          </p:cNvSpPr>
          <p:nvPr>
            <p:ph type="pic" sz="quarter" idx="20" hasCustomPrompt="1"/>
          </p:nvPr>
        </p:nvSpPr>
        <p:spPr>
          <a:xfrm>
            <a:off x="11603049" y="2229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473" b="0">
                <a:solidFill>
                  <a:schemeClr val="bg1"/>
                </a:solidFill>
              </a:defRPr>
            </a:lvl1pPr>
          </a:lstStyle>
          <a:p>
            <a:pPr marL="0" marR="0" lvl="0" indent="0" algn="ctr" defTabSz="962253" rtl="0" eaLnBrk="1" fontAlgn="auto" latinLnBrk="0" hangingPunct="1">
              <a:lnSpc>
                <a:spcPts val="3456"/>
              </a:lnSpc>
              <a:spcBef>
                <a:spcPts val="0"/>
              </a:spcBef>
              <a:spcAft>
                <a:spcPts val="1337"/>
              </a:spcAft>
              <a:buClrTx/>
              <a:buSzTx/>
              <a:buFont typeface="Arial" pitchFamily="34" charset="0"/>
              <a:buNone/>
              <a:tabLst/>
              <a:defRPr/>
            </a:pPr>
            <a:br>
              <a:rPr lang="en-AU" dirty="0"/>
            </a:br>
            <a:br>
              <a:rPr lang="en-AU" dirty="0"/>
            </a:br>
            <a:br>
              <a:rPr lang="en-AU" dirty="0"/>
            </a:br>
            <a:br>
              <a:rPr lang="en-AU" dirty="0"/>
            </a:br>
            <a:r>
              <a:rPr lang="en-AU" dirty="0"/>
              <a:t>Click icon to insert picture</a:t>
            </a:r>
          </a:p>
        </p:txBody>
      </p:sp>
    </p:spTree>
    <p:extLst>
      <p:ext uri="{BB962C8B-B14F-4D97-AF65-F5344CB8AC3E}">
        <p14:creationId xmlns:p14="http://schemas.microsoft.com/office/powerpoint/2010/main" val="22693803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curved image">
    <p:bg>
      <p:bgRef idx="1001">
        <a:schemeClr val="bg1"/>
      </p:bgRef>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1" y="1141784"/>
            <a:ext cx="8886765" cy="2006729"/>
          </a:xfrm>
          <a:prstGeom prst="rect">
            <a:avLst/>
          </a:prstGeom>
          <a:noFill/>
          <a:ln>
            <a:noFill/>
          </a:ln>
        </p:spPr>
        <p:txBody>
          <a:bodyPr lIns="0" tIns="0" rIns="0" bIns="0"/>
          <a:lstStyle>
            <a:lvl1pPr marL="0">
              <a:lnSpc>
                <a:spcPts val="7107"/>
              </a:lnSpc>
              <a:spcAft>
                <a:spcPts val="0"/>
              </a:spcAft>
              <a:defRPr sz="10635" b="0">
                <a:solidFill>
                  <a:srgbClr val="112347"/>
                </a:solidFill>
              </a:defRPr>
            </a:lvl1pPr>
            <a:lvl2pPr marL="0">
              <a:lnSpc>
                <a:spcPts val="1856"/>
              </a:lnSpc>
              <a:spcAft>
                <a:spcPts val="40"/>
              </a:spcAft>
              <a:defRPr sz="7107" b="0">
                <a:solidFill>
                  <a:schemeClr val="bg1"/>
                </a:solidFill>
                <a:latin typeface="+mj-lt"/>
                <a:ea typeface="Inter Medium" panose="020B0502030000000004" pitchFamily="34" charset="0"/>
              </a:defRPr>
            </a:lvl2pPr>
            <a:lvl3pPr marL="0" indent="0">
              <a:lnSpc>
                <a:spcPts val="2289"/>
              </a:lnSpc>
              <a:buClr>
                <a:schemeClr val="accent1"/>
              </a:buClr>
              <a:buNone/>
              <a:defRPr sz="7107" b="0">
                <a:solidFill>
                  <a:schemeClr val="bg1"/>
                </a:solidFill>
                <a:latin typeface="+mn-lt"/>
                <a:ea typeface="Inter Medium" panose="020B0502030000000004" pitchFamily="34" charset="0"/>
              </a:defRPr>
            </a:lvl3pPr>
            <a:lvl4pPr marL="0" indent="0">
              <a:lnSpc>
                <a:spcPts val="2289"/>
              </a:lnSpc>
              <a:buClr>
                <a:schemeClr val="accent1"/>
              </a:buClr>
              <a:buNone/>
              <a:defRPr sz="1579">
                <a:solidFill>
                  <a:schemeClr val="bg1"/>
                </a:solidFill>
                <a:latin typeface="+mn-lt"/>
                <a:ea typeface="Inter Medium" panose="020B0502030000000004" pitchFamily="34" charset="0"/>
              </a:defRPr>
            </a:lvl4pPr>
            <a:lvl5pPr marL="0" indent="0">
              <a:lnSpc>
                <a:spcPts val="2289"/>
              </a:lnSpc>
              <a:buClr>
                <a:schemeClr val="accent1"/>
              </a:buClr>
              <a:buNone/>
              <a:defRPr sz="1579">
                <a:solidFill>
                  <a:schemeClr val="bg1"/>
                </a:solidFill>
                <a:latin typeface="+mn-lt"/>
                <a:ea typeface="Inter Medium" panose="020B0502030000000004" pitchFamily="34" charset="0"/>
              </a:defRPr>
            </a:lvl5pPr>
            <a:lvl6pPr marL="0" indent="0">
              <a:lnSpc>
                <a:spcPts val="2289"/>
              </a:lnSpc>
              <a:buClr>
                <a:schemeClr val="accent1"/>
              </a:buClr>
              <a:buNone/>
              <a:defRPr sz="1579">
                <a:solidFill>
                  <a:schemeClr val="bg1"/>
                </a:solidFill>
                <a:latin typeface="+mn-lt"/>
                <a:ea typeface="Inter Medium" panose="020B0502030000000004" pitchFamily="34" charset="0"/>
              </a:defRPr>
            </a:lvl6pPr>
            <a:lvl7pPr marL="0" indent="0">
              <a:lnSpc>
                <a:spcPts val="2289"/>
              </a:lnSpc>
              <a:buClr>
                <a:schemeClr val="accent1"/>
              </a:buClr>
              <a:buNone/>
              <a:defRPr sz="1579">
                <a:solidFill>
                  <a:schemeClr val="bg1"/>
                </a:solidFill>
                <a:latin typeface="+mn-lt"/>
                <a:ea typeface="Inter Medium" panose="020B0502030000000004" pitchFamily="34" charset="0"/>
              </a:defRPr>
            </a:lvl7pPr>
            <a:lvl8pPr marL="0" indent="0">
              <a:lnSpc>
                <a:spcPts val="2289"/>
              </a:lnSpc>
              <a:buClr>
                <a:schemeClr val="accent1"/>
              </a:buClr>
              <a:buNone/>
              <a:defRPr sz="1579">
                <a:solidFill>
                  <a:schemeClr val="bg1"/>
                </a:solidFill>
                <a:latin typeface="+mn-lt"/>
                <a:ea typeface="Inter Medium" panose="020B0502030000000004" pitchFamily="34" charset="0"/>
              </a:defRPr>
            </a:lvl8pPr>
            <a:lvl9pPr marL="0" indent="0">
              <a:lnSpc>
                <a:spcPts val="2289"/>
              </a:lnSpc>
              <a:buClr>
                <a:schemeClr val="accent1"/>
              </a:buClr>
              <a:buNone/>
              <a:defRPr sz="1579">
                <a:solidFill>
                  <a:schemeClr val="bg1"/>
                </a:solidFill>
                <a:latin typeface="+mn-lt"/>
                <a:ea typeface="Inter Medium" panose="020B0502030000000004" pitchFamily="34" charset="0"/>
              </a:defRPr>
            </a:lvl9pPr>
          </a:lstStyle>
          <a:p>
            <a:pPr lvl="0"/>
            <a:r>
              <a:rPr lang="en-US" dirty="0"/>
              <a:t>00</a:t>
            </a:r>
            <a:endParaRPr lang="en-AU" dirty="0"/>
          </a:p>
        </p:txBody>
      </p:sp>
      <p:sp>
        <p:nvSpPr>
          <p:cNvPr id="8" name="Footer Placeholder 9">
            <a:extLst>
              <a:ext uri="{FF2B5EF4-FFF2-40B4-BE49-F238E27FC236}">
                <a16:creationId xmlns:a16="http://schemas.microsoft.com/office/drawing/2014/main" id="{AAF53B9A-5A3B-4CFF-BC95-91A224A82937}"/>
              </a:ext>
            </a:extLst>
          </p:cNvPr>
          <p:cNvSpPr>
            <a:spLocks noGrp="1"/>
          </p:cNvSpPr>
          <p:nvPr>
            <p:ph type="ftr" sz="quarter" idx="15"/>
          </p:nvPr>
        </p:nvSpPr>
        <p:spPr>
          <a:xfrm>
            <a:off x="1115528" y="10485614"/>
            <a:ext cx="12276469" cy="356200"/>
          </a:xfrm>
        </p:spPr>
        <p:txBody>
          <a:bodyPr/>
          <a:lstStyle/>
          <a:p>
            <a:r>
              <a:rPr lang="en-AU"/>
              <a:t>CLASSIFICATION – TITLE  INTERNAL/EXTERNAL</a:t>
            </a:r>
            <a:endParaRPr lang="en-AU" dirty="0"/>
          </a:p>
        </p:txBody>
      </p:sp>
      <p:sp>
        <p:nvSpPr>
          <p:cNvPr id="9" name="Text Placeholder 2">
            <a:extLst>
              <a:ext uri="{FF2B5EF4-FFF2-40B4-BE49-F238E27FC236}">
                <a16:creationId xmlns:a16="http://schemas.microsoft.com/office/drawing/2014/main" id="{A81AD953-81FB-466C-BFC9-20F9B1DD8B08}"/>
              </a:ext>
            </a:extLst>
          </p:cNvPr>
          <p:cNvSpPr>
            <a:spLocks noGrp="1"/>
          </p:cNvSpPr>
          <p:nvPr>
            <p:ph type="body" sz="quarter" idx="19" hasCustomPrompt="1"/>
          </p:nvPr>
        </p:nvSpPr>
        <p:spPr>
          <a:xfrm>
            <a:off x="1115529" y="3644175"/>
            <a:ext cx="8936524" cy="5648013"/>
          </a:xfrm>
        </p:spPr>
        <p:txBody>
          <a:bodyPr/>
          <a:lstStyle>
            <a:lvl1pPr>
              <a:lnSpc>
                <a:spcPts val="7445"/>
              </a:lnSpc>
              <a:spcAft>
                <a:spcPts val="3191"/>
              </a:spcAft>
              <a:defRPr sz="7179">
                <a:solidFill>
                  <a:schemeClr val="bg2"/>
                </a:solidFill>
              </a:defRPr>
            </a:lvl1pPr>
            <a:lvl2pPr>
              <a:lnSpc>
                <a:spcPts val="3589"/>
              </a:lnSpc>
              <a:defRPr sz="3191">
                <a:solidFill>
                  <a:schemeClr val="bg2"/>
                </a:solidFill>
              </a:defRPr>
            </a:lvl2pPr>
            <a:lvl3pPr>
              <a:lnSpc>
                <a:spcPts val="2260"/>
              </a:lnSpc>
              <a:spcAft>
                <a:spcPts val="798"/>
              </a:spcAft>
              <a:defRPr b="0">
                <a:solidFill>
                  <a:schemeClr val="bg2"/>
                </a:solidFill>
              </a:defRPr>
            </a:lvl3pPr>
            <a:lvl4pPr>
              <a:defRPr>
                <a:solidFill>
                  <a:schemeClr val="tx2"/>
                </a:solidFill>
              </a:defRPr>
            </a:lvl4pPr>
            <a:lvl5pPr>
              <a:buClr>
                <a:schemeClr val="bg2"/>
              </a:buClr>
              <a:defRPr>
                <a:solidFill>
                  <a:schemeClr val="tx2"/>
                </a:solidFill>
              </a:defRPr>
            </a:lvl5pPr>
            <a:lvl6pPr marL="399393" indent="-212237">
              <a:buClr>
                <a:schemeClr val="bg2"/>
              </a:buClr>
              <a:buFont typeface="Inter" panose="020B0502030000000004" pitchFamily="34" charset="0"/>
              <a:buChar char="–"/>
              <a:defRPr>
                <a:solidFill>
                  <a:schemeClr val="tx2"/>
                </a:solidFill>
              </a:defRPr>
            </a:lvl6pPr>
            <a:lvl7pPr>
              <a:defRPr>
                <a:solidFill>
                  <a:schemeClr val="tx2"/>
                </a:solidFill>
              </a:defRPr>
            </a:lvl7pPr>
            <a:lvl8pPr>
              <a:buClr>
                <a:schemeClr val="bg2"/>
              </a:buClr>
              <a:defRPr>
                <a:solidFill>
                  <a:schemeClr val="tx2"/>
                </a:solidFill>
              </a:defRPr>
            </a:lvl8pPr>
            <a:lvl9pPr>
              <a:buClr>
                <a:schemeClr val="bg2"/>
              </a:buClr>
              <a:defRPr>
                <a:solidFill>
                  <a:schemeClr val="tx2"/>
                </a:solidFill>
              </a:defRPr>
            </a:lvl9pPr>
          </a:lstStyle>
          <a:p>
            <a:r>
              <a:rPr lang="en-AU" dirty="0"/>
              <a:t>Heading</a:t>
            </a:r>
          </a:p>
          <a:p>
            <a:pPr lvl="1"/>
            <a:r>
              <a:rPr lang="en-AU" dirty="0"/>
              <a:t>Subheading</a:t>
            </a:r>
          </a:p>
          <a:p>
            <a:pPr lvl="2"/>
            <a:r>
              <a:rPr lang="en-AU" dirty="0"/>
              <a:t>Subheading 3</a:t>
            </a:r>
          </a:p>
        </p:txBody>
      </p:sp>
      <p:sp>
        <p:nvSpPr>
          <p:cNvPr id="10" name="Picture Placeholder 2">
            <a:extLst>
              <a:ext uri="{FF2B5EF4-FFF2-40B4-BE49-F238E27FC236}">
                <a16:creationId xmlns:a16="http://schemas.microsoft.com/office/drawing/2014/main" id="{2FA9F665-BBF5-43FF-AB48-9EF2111C4423}"/>
              </a:ext>
            </a:extLst>
          </p:cNvPr>
          <p:cNvSpPr>
            <a:spLocks noGrp="1"/>
          </p:cNvSpPr>
          <p:nvPr>
            <p:ph type="pic" sz="quarter" idx="20" hasCustomPrompt="1"/>
          </p:nvPr>
        </p:nvSpPr>
        <p:spPr>
          <a:xfrm>
            <a:off x="11603049" y="2229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473" b="0">
                <a:solidFill>
                  <a:schemeClr val="bg1"/>
                </a:solidFill>
              </a:defRPr>
            </a:lvl1pPr>
          </a:lstStyle>
          <a:p>
            <a:pPr marL="0" marR="0" lvl="0" indent="0" algn="ctr" defTabSz="962253" rtl="0" eaLnBrk="1" fontAlgn="auto" latinLnBrk="0" hangingPunct="1">
              <a:lnSpc>
                <a:spcPts val="3456"/>
              </a:lnSpc>
              <a:spcBef>
                <a:spcPts val="0"/>
              </a:spcBef>
              <a:spcAft>
                <a:spcPts val="1337"/>
              </a:spcAft>
              <a:buClrTx/>
              <a:buSzTx/>
              <a:buFont typeface="Arial" pitchFamily="34" charset="0"/>
              <a:buNone/>
              <a:tabLst/>
              <a:defRPr/>
            </a:pPr>
            <a:br>
              <a:rPr lang="en-AU" dirty="0"/>
            </a:br>
            <a:br>
              <a:rPr lang="en-AU" dirty="0"/>
            </a:br>
            <a:br>
              <a:rPr lang="en-AU" dirty="0"/>
            </a:br>
            <a:br>
              <a:rPr lang="en-AU" dirty="0"/>
            </a:br>
            <a:r>
              <a:rPr lang="en-AU" dirty="0"/>
              <a:t>Click icon to insert picture</a:t>
            </a:r>
          </a:p>
        </p:txBody>
      </p:sp>
    </p:spTree>
    <p:extLst>
      <p:ext uri="{BB962C8B-B14F-4D97-AF65-F5344CB8AC3E}">
        <p14:creationId xmlns:p14="http://schemas.microsoft.com/office/powerpoint/2010/main" val="40063290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41" userDrawn="1">
          <p15:clr>
            <a:srgbClr val="FBAE40"/>
          </p15:clr>
        </p15:guide>
        <p15:guide id="2" pos="4761"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Ref idx="1001">
        <a:schemeClr val="bg1"/>
      </p:bgRef>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1" y="1141784"/>
            <a:ext cx="8886765" cy="2006729"/>
          </a:xfrm>
          <a:prstGeom prst="rect">
            <a:avLst/>
          </a:prstGeom>
          <a:noFill/>
          <a:ln>
            <a:noFill/>
          </a:ln>
        </p:spPr>
        <p:txBody>
          <a:bodyPr lIns="0" tIns="0" rIns="0" bIns="0"/>
          <a:lstStyle>
            <a:lvl1pPr marL="0">
              <a:lnSpc>
                <a:spcPts val="7107"/>
              </a:lnSpc>
              <a:spcAft>
                <a:spcPts val="0"/>
              </a:spcAft>
              <a:defRPr sz="10635" b="0">
                <a:solidFill>
                  <a:srgbClr val="112347"/>
                </a:solidFill>
              </a:defRPr>
            </a:lvl1pPr>
            <a:lvl2pPr marL="0">
              <a:lnSpc>
                <a:spcPts val="1856"/>
              </a:lnSpc>
              <a:spcAft>
                <a:spcPts val="40"/>
              </a:spcAft>
              <a:defRPr sz="7107" b="0">
                <a:solidFill>
                  <a:schemeClr val="bg1"/>
                </a:solidFill>
                <a:latin typeface="+mj-lt"/>
                <a:ea typeface="Inter Medium" panose="020B0502030000000004" pitchFamily="34" charset="0"/>
              </a:defRPr>
            </a:lvl2pPr>
            <a:lvl3pPr marL="0" indent="0">
              <a:lnSpc>
                <a:spcPts val="2289"/>
              </a:lnSpc>
              <a:buClr>
                <a:schemeClr val="accent1"/>
              </a:buClr>
              <a:buNone/>
              <a:defRPr sz="7107" b="0">
                <a:solidFill>
                  <a:schemeClr val="bg1"/>
                </a:solidFill>
                <a:latin typeface="+mn-lt"/>
                <a:ea typeface="Inter Medium" panose="020B0502030000000004" pitchFamily="34" charset="0"/>
              </a:defRPr>
            </a:lvl3pPr>
            <a:lvl4pPr marL="0" indent="0">
              <a:lnSpc>
                <a:spcPts val="2289"/>
              </a:lnSpc>
              <a:buClr>
                <a:schemeClr val="accent1"/>
              </a:buClr>
              <a:buNone/>
              <a:defRPr sz="1579">
                <a:solidFill>
                  <a:schemeClr val="bg1"/>
                </a:solidFill>
                <a:latin typeface="+mn-lt"/>
                <a:ea typeface="Inter Medium" panose="020B0502030000000004" pitchFamily="34" charset="0"/>
              </a:defRPr>
            </a:lvl4pPr>
            <a:lvl5pPr marL="0" indent="0">
              <a:lnSpc>
                <a:spcPts val="2289"/>
              </a:lnSpc>
              <a:buClr>
                <a:schemeClr val="accent1"/>
              </a:buClr>
              <a:buNone/>
              <a:defRPr sz="1579">
                <a:solidFill>
                  <a:schemeClr val="bg1"/>
                </a:solidFill>
                <a:latin typeface="+mn-lt"/>
                <a:ea typeface="Inter Medium" panose="020B0502030000000004" pitchFamily="34" charset="0"/>
              </a:defRPr>
            </a:lvl5pPr>
            <a:lvl6pPr marL="0" indent="0">
              <a:lnSpc>
                <a:spcPts val="2289"/>
              </a:lnSpc>
              <a:buClr>
                <a:schemeClr val="accent1"/>
              </a:buClr>
              <a:buNone/>
              <a:defRPr sz="1579">
                <a:solidFill>
                  <a:schemeClr val="bg1"/>
                </a:solidFill>
                <a:latin typeface="+mn-lt"/>
                <a:ea typeface="Inter Medium" panose="020B0502030000000004" pitchFamily="34" charset="0"/>
              </a:defRPr>
            </a:lvl6pPr>
            <a:lvl7pPr marL="0" indent="0">
              <a:lnSpc>
                <a:spcPts val="2289"/>
              </a:lnSpc>
              <a:buClr>
                <a:schemeClr val="accent1"/>
              </a:buClr>
              <a:buNone/>
              <a:defRPr sz="1579">
                <a:solidFill>
                  <a:schemeClr val="bg1"/>
                </a:solidFill>
                <a:latin typeface="+mn-lt"/>
                <a:ea typeface="Inter Medium" panose="020B0502030000000004" pitchFamily="34" charset="0"/>
              </a:defRPr>
            </a:lvl7pPr>
            <a:lvl8pPr marL="0" indent="0">
              <a:lnSpc>
                <a:spcPts val="2289"/>
              </a:lnSpc>
              <a:buClr>
                <a:schemeClr val="accent1"/>
              </a:buClr>
              <a:buNone/>
              <a:defRPr sz="1579">
                <a:solidFill>
                  <a:schemeClr val="bg1"/>
                </a:solidFill>
                <a:latin typeface="+mn-lt"/>
                <a:ea typeface="Inter Medium" panose="020B0502030000000004" pitchFamily="34" charset="0"/>
              </a:defRPr>
            </a:lvl8pPr>
            <a:lvl9pPr marL="0" indent="0">
              <a:lnSpc>
                <a:spcPts val="2289"/>
              </a:lnSpc>
              <a:buClr>
                <a:schemeClr val="accent1"/>
              </a:buClr>
              <a:buNone/>
              <a:defRPr sz="1579">
                <a:solidFill>
                  <a:schemeClr val="bg1"/>
                </a:solidFill>
                <a:latin typeface="+mn-lt"/>
                <a:ea typeface="Inter Medium" panose="020B0502030000000004" pitchFamily="34" charset="0"/>
              </a:defRPr>
            </a:lvl9pPr>
          </a:lstStyle>
          <a:p>
            <a:pPr lvl="0"/>
            <a:r>
              <a:rPr lang="en-US" dirty="0"/>
              <a:t>00</a:t>
            </a:r>
            <a:endParaRPr lang="en-AU" dirty="0"/>
          </a:p>
        </p:txBody>
      </p:sp>
      <p:sp>
        <p:nvSpPr>
          <p:cNvPr id="8" name="Footer Placeholder 9">
            <a:extLst>
              <a:ext uri="{FF2B5EF4-FFF2-40B4-BE49-F238E27FC236}">
                <a16:creationId xmlns:a16="http://schemas.microsoft.com/office/drawing/2014/main" id="{AAF53B9A-5A3B-4CFF-BC95-91A224A82937}"/>
              </a:ext>
            </a:extLst>
          </p:cNvPr>
          <p:cNvSpPr>
            <a:spLocks noGrp="1"/>
          </p:cNvSpPr>
          <p:nvPr>
            <p:ph type="ftr" sz="quarter" idx="15"/>
          </p:nvPr>
        </p:nvSpPr>
        <p:spPr>
          <a:xfrm>
            <a:off x="1115528" y="10485614"/>
            <a:ext cx="12276469" cy="356200"/>
          </a:xfrm>
        </p:spPr>
        <p:txBody>
          <a:bodyPr/>
          <a:lstStyle/>
          <a:p>
            <a:r>
              <a:rPr lang="en-AU"/>
              <a:t>CLASSIFICATION – TITLE  INTERNAL/EXTERNAL</a:t>
            </a:r>
            <a:endParaRPr lang="en-AU" dirty="0"/>
          </a:p>
        </p:txBody>
      </p:sp>
      <p:sp>
        <p:nvSpPr>
          <p:cNvPr id="9" name="Text Placeholder 2">
            <a:extLst>
              <a:ext uri="{FF2B5EF4-FFF2-40B4-BE49-F238E27FC236}">
                <a16:creationId xmlns:a16="http://schemas.microsoft.com/office/drawing/2014/main" id="{A81AD953-81FB-466C-BFC9-20F9B1DD8B08}"/>
              </a:ext>
            </a:extLst>
          </p:cNvPr>
          <p:cNvSpPr>
            <a:spLocks noGrp="1"/>
          </p:cNvSpPr>
          <p:nvPr>
            <p:ph type="body" sz="quarter" idx="19" hasCustomPrompt="1"/>
          </p:nvPr>
        </p:nvSpPr>
        <p:spPr>
          <a:xfrm>
            <a:off x="1115529" y="3644175"/>
            <a:ext cx="8936524" cy="5648013"/>
          </a:xfrm>
        </p:spPr>
        <p:txBody>
          <a:bodyPr/>
          <a:lstStyle>
            <a:lvl1pPr>
              <a:lnSpc>
                <a:spcPts val="7445"/>
              </a:lnSpc>
              <a:spcAft>
                <a:spcPts val="3191"/>
              </a:spcAft>
              <a:defRPr sz="7179">
                <a:solidFill>
                  <a:schemeClr val="bg2"/>
                </a:solidFill>
              </a:defRPr>
            </a:lvl1pPr>
            <a:lvl2pPr>
              <a:lnSpc>
                <a:spcPts val="3589"/>
              </a:lnSpc>
              <a:defRPr sz="3191">
                <a:solidFill>
                  <a:schemeClr val="bg2"/>
                </a:solidFill>
              </a:defRPr>
            </a:lvl2pPr>
            <a:lvl3pPr>
              <a:lnSpc>
                <a:spcPts val="2260"/>
              </a:lnSpc>
              <a:spcAft>
                <a:spcPts val="798"/>
              </a:spcAft>
              <a:defRPr b="0">
                <a:solidFill>
                  <a:schemeClr val="bg2"/>
                </a:solidFill>
              </a:defRPr>
            </a:lvl3pPr>
            <a:lvl4pPr>
              <a:defRPr>
                <a:solidFill>
                  <a:schemeClr val="tx2"/>
                </a:solidFill>
              </a:defRPr>
            </a:lvl4pPr>
            <a:lvl5pPr>
              <a:buClr>
                <a:schemeClr val="bg2"/>
              </a:buClr>
              <a:defRPr>
                <a:solidFill>
                  <a:schemeClr val="tx2"/>
                </a:solidFill>
              </a:defRPr>
            </a:lvl5pPr>
            <a:lvl6pPr marL="399393" indent="-212237">
              <a:buClr>
                <a:schemeClr val="bg2"/>
              </a:buClr>
              <a:buFont typeface="Inter" panose="020B0502030000000004" pitchFamily="34" charset="0"/>
              <a:buChar char="–"/>
              <a:defRPr>
                <a:solidFill>
                  <a:schemeClr val="tx2"/>
                </a:solidFill>
              </a:defRPr>
            </a:lvl6pPr>
            <a:lvl7pPr>
              <a:defRPr>
                <a:solidFill>
                  <a:schemeClr val="tx2"/>
                </a:solidFill>
              </a:defRPr>
            </a:lvl7pPr>
            <a:lvl8pPr>
              <a:buClr>
                <a:schemeClr val="bg2"/>
              </a:buClr>
              <a:defRPr>
                <a:solidFill>
                  <a:schemeClr val="tx2"/>
                </a:solidFill>
              </a:defRPr>
            </a:lvl8pPr>
            <a:lvl9pPr>
              <a:buClr>
                <a:schemeClr val="bg2"/>
              </a:buClr>
              <a:defRPr>
                <a:solidFill>
                  <a:schemeClr val="tx2"/>
                </a:solidFill>
              </a:defRPr>
            </a:lvl9pPr>
          </a:lstStyle>
          <a:p>
            <a:r>
              <a:rPr lang="en-AU" dirty="0"/>
              <a:t>Heading</a:t>
            </a:r>
          </a:p>
          <a:p>
            <a:pPr lvl="1"/>
            <a:r>
              <a:rPr lang="en-AU" dirty="0"/>
              <a:t>Subheading</a:t>
            </a:r>
          </a:p>
          <a:p>
            <a:pPr lvl="2"/>
            <a:r>
              <a:rPr lang="en-AU" dirty="0"/>
              <a:t>Subheading 3</a:t>
            </a:r>
          </a:p>
        </p:txBody>
      </p:sp>
    </p:spTree>
    <p:extLst>
      <p:ext uri="{BB962C8B-B14F-4D97-AF65-F5344CB8AC3E}">
        <p14:creationId xmlns:p14="http://schemas.microsoft.com/office/powerpoint/2010/main" val="27880319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41" userDrawn="1">
          <p15:clr>
            <a:srgbClr val="FBAE40"/>
          </p15:clr>
        </p15:guide>
        <p15:guide id="2" pos="4761"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curved image dark">
    <p:bg>
      <p:bgPr>
        <a:solidFill>
          <a:schemeClr val="accent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1" y="1141784"/>
            <a:ext cx="8886765" cy="2006729"/>
          </a:xfrm>
          <a:prstGeom prst="rect">
            <a:avLst/>
          </a:prstGeom>
          <a:noFill/>
          <a:ln>
            <a:noFill/>
          </a:ln>
        </p:spPr>
        <p:txBody>
          <a:bodyPr lIns="0" tIns="0" rIns="0" bIns="0"/>
          <a:lstStyle>
            <a:lvl1pPr marL="0">
              <a:lnSpc>
                <a:spcPts val="7107"/>
              </a:lnSpc>
              <a:spcAft>
                <a:spcPts val="0"/>
              </a:spcAft>
              <a:defRPr sz="10635" b="0">
                <a:solidFill>
                  <a:schemeClr val="bg1"/>
                </a:solidFill>
              </a:defRPr>
            </a:lvl1pPr>
            <a:lvl2pPr marL="0">
              <a:lnSpc>
                <a:spcPts val="1856"/>
              </a:lnSpc>
              <a:spcAft>
                <a:spcPts val="40"/>
              </a:spcAft>
              <a:defRPr sz="7107" b="0">
                <a:solidFill>
                  <a:schemeClr val="bg1"/>
                </a:solidFill>
                <a:latin typeface="+mj-lt"/>
                <a:ea typeface="Inter Medium" panose="020B0502030000000004" pitchFamily="34" charset="0"/>
              </a:defRPr>
            </a:lvl2pPr>
            <a:lvl3pPr marL="0" indent="0">
              <a:lnSpc>
                <a:spcPts val="2289"/>
              </a:lnSpc>
              <a:buClr>
                <a:schemeClr val="accent1"/>
              </a:buClr>
              <a:buNone/>
              <a:defRPr sz="7107" b="0">
                <a:solidFill>
                  <a:schemeClr val="bg1"/>
                </a:solidFill>
                <a:latin typeface="+mn-lt"/>
                <a:ea typeface="Inter Medium" panose="020B0502030000000004" pitchFamily="34" charset="0"/>
              </a:defRPr>
            </a:lvl3pPr>
            <a:lvl4pPr marL="0" indent="0">
              <a:lnSpc>
                <a:spcPts val="2289"/>
              </a:lnSpc>
              <a:buClr>
                <a:schemeClr val="accent1"/>
              </a:buClr>
              <a:buNone/>
              <a:defRPr sz="1579">
                <a:solidFill>
                  <a:schemeClr val="bg1"/>
                </a:solidFill>
                <a:latin typeface="+mn-lt"/>
                <a:ea typeface="Inter Medium" panose="020B0502030000000004" pitchFamily="34" charset="0"/>
              </a:defRPr>
            </a:lvl4pPr>
            <a:lvl5pPr marL="0" indent="0">
              <a:lnSpc>
                <a:spcPts val="2289"/>
              </a:lnSpc>
              <a:buClr>
                <a:schemeClr val="accent1"/>
              </a:buClr>
              <a:buNone/>
              <a:defRPr sz="1579">
                <a:solidFill>
                  <a:schemeClr val="bg1"/>
                </a:solidFill>
                <a:latin typeface="+mn-lt"/>
                <a:ea typeface="Inter Medium" panose="020B0502030000000004" pitchFamily="34" charset="0"/>
              </a:defRPr>
            </a:lvl5pPr>
            <a:lvl6pPr marL="0" indent="0">
              <a:lnSpc>
                <a:spcPts val="2289"/>
              </a:lnSpc>
              <a:buClr>
                <a:schemeClr val="accent1"/>
              </a:buClr>
              <a:buNone/>
              <a:defRPr sz="1579">
                <a:solidFill>
                  <a:schemeClr val="bg1"/>
                </a:solidFill>
                <a:latin typeface="+mn-lt"/>
                <a:ea typeface="Inter Medium" panose="020B0502030000000004" pitchFamily="34" charset="0"/>
              </a:defRPr>
            </a:lvl6pPr>
            <a:lvl7pPr marL="0" indent="0">
              <a:lnSpc>
                <a:spcPts val="2289"/>
              </a:lnSpc>
              <a:buClr>
                <a:schemeClr val="accent1"/>
              </a:buClr>
              <a:buNone/>
              <a:defRPr sz="1579">
                <a:solidFill>
                  <a:schemeClr val="bg1"/>
                </a:solidFill>
                <a:latin typeface="+mn-lt"/>
                <a:ea typeface="Inter Medium" panose="020B0502030000000004" pitchFamily="34" charset="0"/>
              </a:defRPr>
            </a:lvl7pPr>
            <a:lvl8pPr marL="0" indent="0">
              <a:lnSpc>
                <a:spcPts val="2289"/>
              </a:lnSpc>
              <a:buClr>
                <a:schemeClr val="accent1"/>
              </a:buClr>
              <a:buNone/>
              <a:defRPr sz="1579">
                <a:solidFill>
                  <a:schemeClr val="bg1"/>
                </a:solidFill>
                <a:latin typeface="+mn-lt"/>
                <a:ea typeface="Inter Medium" panose="020B0502030000000004" pitchFamily="34" charset="0"/>
              </a:defRPr>
            </a:lvl8pPr>
            <a:lvl9pPr marL="0" indent="0">
              <a:lnSpc>
                <a:spcPts val="2289"/>
              </a:lnSpc>
              <a:buClr>
                <a:schemeClr val="accent1"/>
              </a:buClr>
              <a:buNone/>
              <a:defRPr sz="1579">
                <a:solidFill>
                  <a:schemeClr val="bg1"/>
                </a:solidFill>
                <a:latin typeface="+mn-lt"/>
                <a:ea typeface="Inter Medium" panose="020B0502030000000004" pitchFamily="34" charset="0"/>
              </a:defRPr>
            </a:lvl9pPr>
          </a:lstStyle>
          <a:p>
            <a:pPr lvl="0"/>
            <a:r>
              <a:rPr lang="en-US" dirty="0"/>
              <a:t>00</a:t>
            </a:r>
            <a:endParaRPr lang="en-AU" dirty="0"/>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a:t>CLASSIFICATION – TITLE  INTERNAL/EXTERNAL</a:t>
            </a:r>
            <a:endParaRPr lang="en-AU" dirty="0"/>
          </a:p>
        </p:txBody>
      </p:sp>
      <p:sp>
        <p:nvSpPr>
          <p:cNvPr id="7" name="Text Placeholder 2">
            <a:extLst>
              <a:ext uri="{FF2B5EF4-FFF2-40B4-BE49-F238E27FC236}">
                <a16:creationId xmlns:a16="http://schemas.microsoft.com/office/drawing/2014/main" id="{B48AEEDF-E757-4848-ACFC-9CD0145EF544}"/>
              </a:ext>
            </a:extLst>
          </p:cNvPr>
          <p:cNvSpPr>
            <a:spLocks noGrp="1"/>
          </p:cNvSpPr>
          <p:nvPr>
            <p:ph type="body" sz="quarter" idx="18" hasCustomPrompt="1"/>
          </p:nvPr>
        </p:nvSpPr>
        <p:spPr>
          <a:xfrm>
            <a:off x="1115529" y="3644175"/>
            <a:ext cx="8936524" cy="2010498"/>
          </a:xfrm>
        </p:spPr>
        <p:txBody>
          <a:bodyPr/>
          <a:lstStyle>
            <a:lvl1pPr>
              <a:lnSpc>
                <a:spcPts val="7312"/>
              </a:lnSpc>
              <a:spcAft>
                <a:spcPts val="3191"/>
              </a:spcAft>
              <a:defRPr sz="7179">
                <a:solidFill>
                  <a:schemeClr val="bg1"/>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a:p>
            <a:pPr lvl="1"/>
            <a:r>
              <a:rPr lang="en-AU" dirty="0"/>
              <a:t>Subheading</a:t>
            </a:r>
          </a:p>
          <a:p>
            <a:pPr lvl="2"/>
            <a:r>
              <a:rPr lang="en-AU" dirty="0"/>
              <a:t>Subheading</a:t>
            </a:r>
          </a:p>
        </p:txBody>
      </p:sp>
      <p:sp>
        <p:nvSpPr>
          <p:cNvPr id="8" name="Picture Placeholder 2">
            <a:extLst>
              <a:ext uri="{FF2B5EF4-FFF2-40B4-BE49-F238E27FC236}">
                <a16:creationId xmlns:a16="http://schemas.microsoft.com/office/drawing/2014/main" id="{DE020A5C-756C-41BF-A667-A1279FC11DBB}"/>
              </a:ext>
            </a:extLst>
          </p:cNvPr>
          <p:cNvSpPr>
            <a:spLocks noGrp="1"/>
          </p:cNvSpPr>
          <p:nvPr>
            <p:ph type="pic" sz="quarter" idx="20" hasCustomPrompt="1"/>
          </p:nvPr>
        </p:nvSpPr>
        <p:spPr>
          <a:xfrm>
            <a:off x="11603049" y="2229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473" b="0">
                <a:solidFill>
                  <a:schemeClr val="bg1"/>
                </a:solidFill>
              </a:defRPr>
            </a:lvl1pPr>
          </a:lstStyle>
          <a:p>
            <a:pPr marL="0" marR="0" lvl="0" indent="0" algn="ctr" defTabSz="962253" rtl="0" eaLnBrk="1" fontAlgn="auto" latinLnBrk="0" hangingPunct="1">
              <a:lnSpc>
                <a:spcPts val="3456"/>
              </a:lnSpc>
              <a:spcBef>
                <a:spcPts val="0"/>
              </a:spcBef>
              <a:spcAft>
                <a:spcPts val="1337"/>
              </a:spcAft>
              <a:buClrTx/>
              <a:buSzTx/>
              <a:buFont typeface="Arial" pitchFamily="34" charset="0"/>
              <a:buNone/>
              <a:tabLst/>
              <a:defRPr/>
            </a:pPr>
            <a:br>
              <a:rPr lang="en-AU" dirty="0"/>
            </a:br>
            <a:br>
              <a:rPr lang="en-AU" dirty="0"/>
            </a:br>
            <a:br>
              <a:rPr lang="en-AU" dirty="0"/>
            </a:br>
            <a:br>
              <a:rPr lang="en-AU" dirty="0"/>
            </a:br>
            <a:r>
              <a:rPr lang="en-AU" dirty="0"/>
              <a:t>Click icon to insert picture</a:t>
            </a:r>
          </a:p>
        </p:txBody>
      </p:sp>
    </p:spTree>
    <p:extLst>
      <p:ext uri="{BB962C8B-B14F-4D97-AF65-F5344CB8AC3E}">
        <p14:creationId xmlns:p14="http://schemas.microsoft.com/office/powerpoint/2010/main" val="859428670"/>
      </p:ext>
    </p:extLst>
  </p:cSld>
  <p:clrMapOvr>
    <a:masterClrMapping/>
  </p:clrMapOvr>
  <p:extLst>
    <p:ext uri="{DCECCB84-F9BA-43D5-87BE-67443E8EF086}">
      <p15:sldGuideLst xmlns:p15="http://schemas.microsoft.com/office/powerpoint/2012/main">
        <p15:guide id="1" orient="horz" pos="541" userDrawn="1">
          <p15:clr>
            <a:srgbClr val="FBAE40"/>
          </p15:clr>
        </p15:guide>
        <p15:guide id="2" pos="4761"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dark">
    <p:bg>
      <p:bgPr>
        <a:solidFill>
          <a:schemeClr val="accent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2EBB0D6D-D3BF-478D-AEC5-AD7AC9863948}"/>
              </a:ext>
            </a:extLst>
          </p:cNvPr>
          <p:cNvSpPr>
            <a:spLocks noGrp="1"/>
          </p:cNvSpPr>
          <p:nvPr>
            <p:ph type="body" sz="quarter" idx="17" hasCustomPrompt="1"/>
          </p:nvPr>
        </p:nvSpPr>
        <p:spPr>
          <a:xfrm>
            <a:off x="1115531" y="1141784"/>
            <a:ext cx="8886765" cy="2006729"/>
          </a:xfrm>
          <a:prstGeom prst="rect">
            <a:avLst/>
          </a:prstGeom>
          <a:noFill/>
          <a:ln>
            <a:noFill/>
          </a:ln>
        </p:spPr>
        <p:txBody>
          <a:bodyPr lIns="0" tIns="0" rIns="0" bIns="0"/>
          <a:lstStyle>
            <a:lvl1pPr marL="0">
              <a:lnSpc>
                <a:spcPts val="7107"/>
              </a:lnSpc>
              <a:spcAft>
                <a:spcPts val="0"/>
              </a:spcAft>
              <a:defRPr sz="10635" b="0">
                <a:solidFill>
                  <a:schemeClr val="bg1"/>
                </a:solidFill>
              </a:defRPr>
            </a:lvl1pPr>
            <a:lvl2pPr marL="0">
              <a:lnSpc>
                <a:spcPts val="1856"/>
              </a:lnSpc>
              <a:spcAft>
                <a:spcPts val="40"/>
              </a:spcAft>
              <a:defRPr sz="7107" b="0">
                <a:solidFill>
                  <a:schemeClr val="bg1"/>
                </a:solidFill>
                <a:latin typeface="+mj-lt"/>
                <a:ea typeface="Inter Medium" panose="020B0502030000000004" pitchFamily="34" charset="0"/>
              </a:defRPr>
            </a:lvl2pPr>
            <a:lvl3pPr marL="0" indent="0">
              <a:lnSpc>
                <a:spcPts val="2289"/>
              </a:lnSpc>
              <a:buClr>
                <a:schemeClr val="accent1"/>
              </a:buClr>
              <a:buNone/>
              <a:defRPr sz="7107" b="0">
                <a:solidFill>
                  <a:schemeClr val="bg1"/>
                </a:solidFill>
                <a:latin typeface="+mn-lt"/>
                <a:ea typeface="Inter Medium" panose="020B0502030000000004" pitchFamily="34" charset="0"/>
              </a:defRPr>
            </a:lvl3pPr>
            <a:lvl4pPr marL="0" indent="0">
              <a:lnSpc>
                <a:spcPts val="2289"/>
              </a:lnSpc>
              <a:buClr>
                <a:schemeClr val="accent1"/>
              </a:buClr>
              <a:buNone/>
              <a:defRPr sz="1579">
                <a:solidFill>
                  <a:schemeClr val="bg1"/>
                </a:solidFill>
                <a:latin typeface="+mn-lt"/>
                <a:ea typeface="Inter Medium" panose="020B0502030000000004" pitchFamily="34" charset="0"/>
              </a:defRPr>
            </a:lvl4pPr>
            <a:lvl5pPr marL="0" indent="0">
              <a:lnSpc>
                <a:spcPts val="2289"/>
              </a:lnSpc>
              <a:buClr>
                <a:schemeClr val="accent1"/>
              </a:buClr>
              <a:buNone/>
              <a:defRPr sz="1579">
                <a:solidFill>
                  <a:schemeClr val="bg1"/>
                </a:solidFill>
                <a:latin typeface="+mn-lt"/>
                <a:ea typeface="Inter Medium" panose="020B0502030000000004" pitchFamily="34" charset="0"/>
              </a:defRPr>
            </a:lvl5pPr>
            <a:lvl6pPr marL="0" indent="0">
              <a:lnSpc>
                <a:spcPts val="2289"/>
              </a:lnSpc>
              <a:buClr>
                <a:schemeClr val="accent1"/>
              </a:buClr>
              <a:buNone/>
              <a:defRPr sz="1579">
                <a:solidFill>
                  <a:schemeClr val="bg1"/>
                </a:solidFill>
                <a:latin typeface="+mn-lt"/>
                <a:ea typeface="Inter Medium" panose="020B0502030000000004" pitchFamily="34" charset="0"/>
              </a:defRPr>
            </a:lvl6pPr>
            <a:lvl7pPr marL="0" indent="0">
              <a:lnSpc>
                <a:spcPts val="2289"/>
              </a:lnSpc>
              <a:buClr>
                <a:schemeClr val="accent1"/>
              </a:buClr>
              <a:buNone/>
              <a:defRPr sz="1579">
                <a:solidFill>
                  <a:schemeClr val="bg1"/>
                </a:solidFill>
                <a:latin typeface="+mn-lt"/>
                <a:ea typeface="Inter Medium" panose="020B0502030000000004" pitchFamily="34" charset="0"/>
              </a:defRPr>
            </a:lvl7pPr>
            <a:lvl8pPr marL="0" indent="0">
              <a:lnSpc>
                <a:spcPts val="2289"/>
              </a:lnSpc>
              <a:buClr>
                <a:schemeClr val="accent1"/>
              </a:buClr>
              <a:buNone/>
              <a:defRPr sz="1579">
                <a:solidFill>
                  <a:schemeClr val="bg1"/>
                </a:solidFill>
                <a:latin typeface="+mn-lt"/>
                <a:ea typeface="Inter Medium" panose="020B0502030000000004" pitchFamily="34" charset="0"/>
              </a:defRPr>
            </a:lvl8pPr>
            <a:lvl9pPr marL="0" indent="0">
              <a:lnSpc>
                <a:spcPts val="2289"/>
              </a:lnSpc>
              <a:buClr>
                <a:schemeClr val="accent1"/>
              </a:buClr>
              <a:buNone/>
              <a:defRPr sz="1579">
                <a:solidFill>
                  <a:schemeClr val="bg1"/>
                </a:solidFill>
                <a:latin typeface="+mn-lt"/>
                <a:ea typeface="Inter Medium" panose="020B0502030000000004" pitchFamily="34" charset="0"/>
              </a:defRPr>
            </a:lvl9pPr>
          </a:lstStyle>
          <a:p>
            <a:pPr lvl="0"/>
            <a:r>
              <a:rPr lang="en-US" dirty="0"/>
              <a:t>00</a:t>
            </a:r>
            <a:endParaRPr lang="en-AU" dirty="0"/>
          </a:p>
        </p:txBody>
      </p:sp>
      <p:sp>
        <p:nvSpPr>
          <p:cNvPr id="10" name="Footer Placeholder 9">
            <a:extLst>
              <a:ext uri="{FF2B5EF4-FFF2-40B4-BE49-F238E27FC236}">
                <a16:creationId xmlns:a16="http://schemas.microsoft.com/office/drawing/2014/main" id="{4F741BB9-098F-439A-AFD2-7AAAE544976D}"/>
              </a:ext>
            </a:extLst>
          </p:cNvPr>
          <p:cNvSpPr>
            <a:spLocks noGrp="1"/>
          </p:cNvSpPr>
          <p:nvPr>
            <p:ph type="ftr" sz="quarter" idx="15"/>
          </p:nvPr>
        </p:nvSpPr>
        <p:spPr/>
        <p:txBody>
          <a:bodyPr/>
          <a:lstStyle>
            <a:lvl1pPr>
              <a:defRPr>
                <a:solidFill>
                  <a:schemeClr val="bg1"/>
                </a:solidFill>
              </a:defRPr>
            </a:lvl1pPr>
          </a:lstStyle>
          <a:p>
            <a:r>
              <a:rPr lang="en-AU"/>
              <a:t>CLASSIFICATION – TITLE  INTERNAL/EXTERNAL</a:t>
            </a:r>
            <a:endParaRPr lang="en-AU" dirty="0"/>
          </a:p>
        </p:txBody>
      </p:sp>
      <p:sp>
        <p:nvSpPr>
          <p:cNvPr id="7" name="Text Placeholder 2">
            <a:extLst>
              <a:ext uri="{FF2B5EF4-FFF2-40B4-BE49-F238E27FC236}">
                <a16:creationId xmlns:a16="http://schemas.microsoft.com/office/drawing/2014/main" id="{B48AEEDF-E757-4848-ACFC-9CD0145EF544}"/>
              </a:ext>
            </a:extLst>
          </p:cNvPr>
          <p:cNvSpPr>
            <a:spLocks noGrp="1"/>
          </p:cNvSpPr>
          <p:nvPr>
            <p:ph type="body" sz="quarter" idx="18" hasCustomPrompt="1"/>
          </p:nvPr>
        </p:nvSpPr>
        <p:spPr>
          <a:xfrm>
            <a:off x="1115529" y="3644175"/>
            <a:ext cx="8936524" cy="2010498"/>
          </a:xfrm>
        </p:spPr>
        <p:txBody>
          <a:bodyPr/>
          <a:lstStyle>
            <a:lvl1pPr>
              <a:lnSpc>
                <a:spcPts val="7312"/>
              </a:lnSpc>
              <a:spcAft>
                <a:spcPts val="3191"/>
              </a:spcAft>
              <a:defRPr sz="7179">
                <a:solidFill>
                  <a:schemeClr val="bg1"/>
                </a:solidFill>
              </a:defRPr>
            </a:lvl1pPr>
            <a:lvl2pPr>
              <a:lnSpc>
                <a:spcPts val="3589"/>
              </a:lnSpc>
              <a:defRPr sz="3191">
                <a:solidFill>
                  <a:schemeClr val="bg1"/>
                </a:solidFill>
              </a:defRPr>
            </a:lvl2pPr>
            <a:lvl3pPr>
              <a:lnSpc>
                <a:spcPts val="2260"/>
              </a:lnSpc>
              <a:spcAft>
                <a:spcPts val="798"/>
              </a:spcAft>
              <a:defRPr b="0">
                <a:solidFill>
                  <a:schemeClr val="bg1"/>
                </a:solidFill>
              </a:defRPr>
            </a:lvl3pPr>
            <a:lvl4pPr>
              <a:defRPr>
                <a:solidFill>
                  <a:schemeClr val="bg1"/>
                </a:solidFill>
              </a:defRPr>
            </a:lvl4pPr>
            <a:lvl5pPr>
              <a:buClr>
                <a:schemeClr val="bg1"/>
              </a:buClr>
              <a:defRPr>
                <a:solidFill>
                  <a:schemeClr val="bg1"/>
                </a:solidFill>
              </a:defRPr>
            </a:lvl5pPr>
            <a:lvl6pPr marL="399393" indent="-212237">
              <a:buClr>
                <a:schemeClr val="bg1"/>
              </a:buClr>
              <a:buFont typeface="Inter" panose="020B0502030000000004" pitchFamily="34" charset="0"/>
              <a:buChar cha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r>
              <a:rPr lang="en-AU" dirty="0"/>
              <a:t>Heading</a:t>
            </a:r>
          </a:p>
          <a:p>
            <a:pPr lvl="1"/>
            <a:r>
              <a:rPr lang="en-AU" dirty="0"/>
              <a:t>Subheading</a:t>
            </a:r>
          </a:p>
          <a:p>
            <a:pPr lvl="2"/>
            <a:r>
              <a:rPr lang="en-AU" dirty="0"/>
              <a:t>Subheading</a:t>
            </a:r>
          </a:p>
        </p:txBody>
      </p:sp>
    </p:spTree>
    <p:extLst>
      <p:ext uri="{BB962C8B-B14F-4D97-AF65-F5344CB8AC3E}">
        <p14:creationId xmlns:p14="http://schemas.microsoft.com/office/powerpoint/2010/main" val="1540765336"/>
      </p:ext>
    </p:extLst>
  </p:cSld>
  <p:clrMapOvr>
    <a:masterClrMapping/>
  </p:clrMapOvr>
  <p:extLst>
    <p:ext uri="{DCECCB84-F9BA-43D5-87BE-67443E8EF086}">
      <p15:sldGuideLst xmlns:p15="http://schemas.microsoft.com/office/powerpoint/2012/main">
        <p15:guide id="1" orient="horz" pos="541" userDrawn="1">
          <p15:clr>
            <a:srgbClr val="FBAE40"/>
          </p15:clr>
        </p15:guide>
        <p15:guide id="2" pos="4761"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ent with curved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15529" y="3644176"/>
            <a:ext cx="8936524" cy="6031507"/>
          </a:xfrm>
        </p:spPr>
        <p:txBody>
          <a:bodyPr/>
          <a:lstStyle>
            <a:lvl5pPr>
              <a:defRPr baseline="0"/>
            </a:lvl5pPr>
          </a:lstStyle>
          <a:p>
            <a:pPr lvl="1"/>
            <a:r>
              <a:rPr lang="en-AU" dirty="0"/>
              <a:t>Subheading</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9" y="1130495"/>
            <a:ext cx="8936524" cy="2039842"/>
          </a:xfrm>
        </p:spPr>
        <p:txBody>
          <a:bodyPr/>
          <a:lstStyle>
            <a:lvl1pPr>
              <a:lnSpc>
                <a:spcPts val="3357"/>
              </a:lnSpc>
              <a:defRPr>
                <a:solidFill>
                  <a:schemeClr val="bg2"/>
                </a:solidFill>
              </a:defRPr>
            </a:lvl1pPr>
          </a:lstStyle>
          <a:p>
            <a:r>
              <a:rPr lang="en-US" dirty="0"/>
              <a:t>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a:t>CLASSIFICATION – TITLE  INTERNAL/EXTERNAL</a:t>
            </a:r>
            <a:endParaRPr lang="en-AU" dirty="0"/>
          </a:p>
        </p:txBody>
      </p:sp>
      <p:sp>
        <p:nvSpPr>
          <p:cNvPr id="9" name="Picture Placeholder 2">
            <a:extLst>
              <a:ext uri="{FF2B5EF4-FFF2-40B4-BE49-F238E27FC236}">
                <a16:creationId xmlns:a16="http://schemas.microsoft.com/office/drawing/2014/main" id="{23B0C71D-BF2B-4B26-BF3B-3D1DFC8F3031}"/>
              </a:ext>
            </a:extLst>
          </p:cNvPr>
          <p:cNvSpPr>
            <a:spLocks noGrp="1"/>
          </p:cNvSpPr>
          <p:nvPr>
            <p:ph type="pic" sz="quarter" idx="20" hasCustomPrompt="1"/>
          </p:nvPr>
        </p:nvSpPr>
        <p:spPr>
          <a:xfrm>
            <a:off x="11603049" y="2229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473" b="0">
                <a:solidFill>
                  <a:schemeClr val="bg1"/>
                </a:solidFill>
              </a:defRPr>
            </a:lvl1pPr>
          </a:lstStyle>
          <a:p>
            <a:pPr marL="0" marR="0" lvl="0" indent="0" algn="ctr" defTabSz="962253" rtl="0" eaLnBrk="1" fontAlgn="auto" latinLnBrk="0" hangingPunct="1">
              <a:lnSpc>
                <a:spcPts val="3456"/>
              </a:lnSpc>
              <a:spcBef>
                <a:spcPts val="0"/>
              </a:spcBef>
              <a:spcAft>
                <a:spcPts val="1337"/>
              </a:spcAft>
              <a:buClrTx/>
              <a:buSzTx/>
              <a:buFont typeface="Arial" pitchFamily="34" charset="0"/>
              <a:buNone/>
              <a:tabLst/>
              <a:defRPr/>
            </a:pPr>
            <a:br>
              <a:rPr lang="en-AU" dirty="0"/>
            </a:br>
            <a:br>
              <a:rPr lang="en-AU" dirty="0"/>
            </a:br>
            <a:br>
              <a:rPr lang="en-AU" dirty="0"/>
            </a:br>
            <a:br>
              <a:rPr lang="en-AU" dirty="0"/>
            </a:br>
            <a:r>
              <a:rPr lang="en-AU" dirty="0"/>
              <a:t>Click icon to insert picture</a:t>
            </a:r>
          </a:p>
        </p:txBody>
      </p:sp>
    </p:spTree>
    <p:extLst>
      <p:ext uri="{BB962C8B-B14F-4D97-AF65-F5344CB8AC3E}">
        <p14:creationId xmlns:p14="http://schemas.microsoft.com/office/powerpoint/2010/main" val="10231999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ntent with curved image dark">
    <p:bg>
      <p:bgPr>
        <a:solidFill>
          <a:schemeClr val="bg2"/>
        </a:solidFill>
        <a:effectLst/>
      </p:bgPr>
    </p:bg>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29" y="1130495"/>
            <a:ext cx="8936524" cy="2039842"/>
          </a:xfrm>
        </p:spPr>
        <p:txBody>
          <a:bodyPr/>
          <a:lstStyle>
            <a:lvl1pPr>
              <a:lnSpc>
                <a:spcPts val="3357"/>
              </a:lnSpc>
              <a:defRPr>
                <a:solidFill>
                  <a:schemeClr val="bg1"/>
                </a:solidFill>
              </a:defRPr>
            </a:lvl1pPr>
          </a:lstStyle>
          <a:p>
            <a:r>
              <a:rPr lang="en-US" dirty="0"/>
              <a:t>Heading</a:t>
            </a:r>
            <a:endParaRPr lang="en-AU" dirty="0"/>
          </a:p>
        </p:txBody>
      </p:sp>
      <p:sp>
        <p:nvSpPr>
          <p:cNvPr id="6" name="Footer Placeholder 5">
            <a:extLst>
              <a:ext uri="{FF2B5EF4-FFF2-40B4-BE49-F238E27FC236}">
                <a16:creationId xmlns:a16="http://schemas.microsoft.com/office/drawing/2014/main" id="{A0EB8482-DFB8-4E43-B8ED-1C2D84871183}"/>
              </a:ext>
            </a:extLst>
          </p:cNvPr>
          <p:cNvSpPr>
            <a:spLocks noGrp="1"/>
          </p:cNvSpPr>
          <p:nvPr>
            <p:ph type="ftr" sz="quarter" idx="13"/>
          </p:nvPr>
        </p:nvSpPr>
        <p:spPr/>
        <p:txBody>
          <a:bodyPr/>
          <a:lstStyle/>
          <a:p>
            <a:r>
              <a:rPr lang="en-AU"/>
              <a:t>CLASSIFICATION – TITLE  INTERNAL/EXTERNAL</a:t>
            </a:r>
            <a:endParaRPr lang="en-AU" dirty="0"/>
          </a:p>
        </p:txBody>
      </p:sp>
      <p:sp>
        <p:nvSpPr>
          <p:cNvPr id="8" name="Content Placeholder 2">
            <a:extLst>
              <a:ext uri="{FF2B5EF4-FFF2-40B4-BE49-F238E27FC236}">
                <a16:creationId xmlns:a16="http://schemas.microsoft.com/office/drawing/2014/main" id="{3184800A-1B8B-4FE3-B60E-86A6CB2973E4}"/>
              </a:ext>
            </a:extLst>
          </p:cNvPr>
          <p:cNvSpPr>
            <a:spLocks noGrp="1"/>
          </p:cNvSpPr>
          <p:nvPr>
            <p:ph idx="1" hasCustomPrompt="1"/>
          </p:nvPr>
        </p:nvSpPr>
        <p:spPr>
          <a:xfrm>
            <a:off x="1115529" y="3644176"/>
            <a:ext cx="8936524" cy="60315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baseline="0">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1"/>
            <a:r>
              <a:rPr lang="en-AU" dirty="0"/>
              <a:t>Subheading</a:t>
            </a:r>
          </a:p>
        </p:txBody>
      </p:sp>
      <p:sp>
        <p:nvSpPr>
          <p:cNvPr id="9" name="Picture Placeholder 2">
            <a:extLst>
              <a:ext uri="{FF2B5EF4-FFF2-40B4-BE49-F238E27FC236}">
                <a16:creationId xmlns:a16="http://schemas.microsoft.com/office/drawing/2014/main" id="{DDE12E24-9C31-4F4D-8846-F07A4D0C9A2D}"/>
              </a:ext>
            </a:extLst>
          </p:cNvPr>
          <p:cNvSpPr>
            <a:spLocks noGrp="1"/>
          </p:cNvSpPr>
          <p:nvPr>
            <p:ph type="pic" sz="quarter" idx="20" hasCustomPrompt="1"/>
          </p:nvPr>
        </p:nvSpPr>
        <p:spPr>
          <a:xfrm>
            <a:off x="11603049" y="22290"/>
            <a:ext cx="8501051" cy="11310696"/>
          </a:xfrm>
          <a:custGeom>
            <a:avLst/>
            <a:gdLst>
              <a:gd name="connsiteX0" fmla="*/ 0 w 11456677"/>
              <a:gd name="connsiteY0" fmla="*/ 0 h 13712825"/>
              <a:gd name="connsiteX1" fmla="*/ 11456677 w 11456677"/>
              <a:gd name="connsiteY1" fmla="*/ 0 h 13712825"/>
              <a:gd name="connsiteX2" fmla="*/ 11456677 w 11456677"/>
              <a:gd name="connsiteY2" fmla="*/ 13712825 h 13712825"/>
              <a:gd name="connsiteX3" fmla="*/ 0 w 11456677"/>
              <a:gd name="connsiteY3" fmla="*/ 13712825 h 13712825"/>
              <a:gd name="connsiteX4" fmla="*/ 0 w 11456677"/>
              <a:gd name="connsiteY4" fmla="*/ 0 h 13712825"/>
              <a:gd name="connsiteX0" fmla="*/ 82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8248 w 11464925"/>
              <a:gd name="connsiteY5" fmla="*/ 0 h 13712825"/>
              <a:gd name="connsiteX0" fmla="*/ 2103748 w 11464925"/>
              <a:gd name="connsiteY0" fmla="*/ 0 h 13712825"/>
              <a:gd name="connsiteX1" fmla="*/ 11464925 w 11464925"/>
              <a:gd name="connsiteY1" fmla="*/ 0 h 13712825"/>
              <a:gd name="connsiteX2" fmla="*/ 11464925 w 11464925"/>
              <a:gd name="connsiteY2" fmla="*/ 13712825 h 13712825"/>
              <a:gd name="connsiteX3" fmla="*/ 8248 w 11464925"/>
              <a:gd name="connsiteY3" fmla="*/ 13712825 h 13712825"/>
              <a:gd name="connsiteX4" fmla="*/ 0 w 11464925"/>
              <a:gd name="connsiteY4" fmla="*/ 6731000 h 13712825"/>
              <a:gd name="connsiteX5" fmla="*/ 2103748 w 11464925"/>
              <a:gd name="connsiteY5" fmla="*/ 0 h 13712825"/>
              <a:gd name="connsiteX0" fmla="*/ 2123066 w 11464925"/>
              <a:gd name="connsiteY0" fmla="*/ 0 h 13716045"/>
              <a:gd name="connsiteX1" fmla="*/ 11464925 w 11464925"/>
              <a:gd name="connsiteY1" fmla="*/ 3220 h 13716045"/>
              <a:gd name="connsiteX2" fmla="*/ 11464925 w 11464925"/>
              <a:gd name="connsiteY2" fmla="*/ 13716045 h 13716045"/>
              <a:gd name="connsiteX3" fmla="*/ 8248 w 11464925"/>
              <a:gd name="connsiteY3" fmla="*/ 13716045 h 13716045"/>
              <a:gd name="connsiteX4" fmla="*/ 0 w 11464925"/>
              <a:gd name="connsiteY4" fmla="*/ 6734220 h 13716045"/>
              <a:gd name="connsiteX5" fmla="*/ 2123066 w 11464925"/>
              <a:gd name="connsiteY5" fmla="*/ 0 h 13716045"/>
              <a:gd name="connsiteX0" fmla="*/ 2115194 w 11457053"/>
              <a:gd name="connsiteY0" fmla="*/ 0 h 13716045"/>
              <a:gd name="connsiteX1" fmla="*/ 11457053 w 11457053"/>
              <a:gd name="connsiteY1" fmla="*/ 3220 h 13716045"/>
              <a:gd name="connsiteX2" fmla="*/ 11457053 w 11457053"/>
              <a:gd name="connsiteY2" fmla="*/ 13716045 h 13716045"/>
              <a:gd name="connsiteX3" fmla="*/ 376 w 11457053"/>
              <a:gd name="connsiteY3" fmla="*/ 13716045 h 13716045"/>
              <a:gd name="connsiteX4" fmla="*/ 8226 w 11457053"/>
              <a:gd name="connsiteY4" fmla="*/ 6734220 h 13716045"/>
              <a:gd name="connsiteX5" fmla="*/ 2115194 w 11457053"/>
              <a:gd name="connsiteY5" fmla="*/ 0 h 13716045"/>
              <a:gd name="connsiteX0" fmla="*/ 2106968 w 11448827"/>
              <a:gd name="connsiteY0" fmla="*/ 0 h 13719264"/>
              <a:gd name="connsiteX1" fmla="*/ 11448827 w 11448827"/>
              <a:gd name="connsiteY1" fmla="*/ 3220 h 13719264"/>
              <a:gd name="connsiteX2" fmla="*/ 11448827 w 11448827"/>
              <a:gd name="connsiteY2" fmla="*/ 13716045 h 13719264"/>
              <a:gd name="connsiteX3" fmla="*/ 2110725 w 11448827"/>
              <a:gd name="connsiteY3" fmla="*/ 13719264 h 13719264"/>
              <a:gd name="connsiteX4" fmla="*/ 0 w 11448827"/>
              <a:gd name="connsiteY4" fmla="*/ 6734220 h 13719264"/>
              <a:gd name="connsiteX5" fmla="*/ 2106968 w 11448827"/>
              <a:gd name="connsiteY5" fmla="*/ 0 h 13719264"/>
              <a:gd name="connsiteX0" fmla="*/ 2106968 w 11448827"/>
              <a:gd name="connsiteY0" fmla="*/ 0 h 13722483"/>
              <a:gd name="connsiteX1" fmla="*/ 11448827 w 11448827"/>
              <a:gd name="connsiteY1" fmla="*/ 3220 h 13722483"/>
              <a:gd name="connsiteX2" fmla="*/ 11448827 w 11448827"/>
              <a:gd name="connsiteY2" fmla="*/ 13716045 h 13722483"/>
              <a:gd name="connsiteX3" fmla="*/ 2107506 w 11448827"/>
              <a:gd name="connsiteY3" fmla="*/ 13722483 h 13722483"/>
              <a:gd name="connsiteX4" fmla="*/ 0 w 11448827"/>
              <a:gd name="connsiteY4" fmla="*/ 6734220 h 13722483"/>
              <a:gd name="connsiteX5" fmla="*/ 2106968 w 11448827"/>
              <a:gd name="connsiteY5" fmla="*/ 0 h 13722483"/>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6968 w 11448827"/>
              <a:gd name="connsiteY0" fmla="*/ 0 h 13716045"/>
              <a:gd name="connsiteX1" fmla="*/ 11448827 w 11448827"/>
              <a:gd name="connsiteY1" fmla="*/ 3220 h 13716045"/>
              <a:gd name="connsiteX2" fmla="*/ 11448827 w 11448827"/>
              <a:gd name="connsiteY2" fmla="*/ 13716045 h 13716045"/>
              <a:gd name="connsiteX3" fmla="*/ 2107506 w 11448827"/>
              <a:gd name="connsiteY3" fmla="*/ 13716044 h 13716045"/>
              <a:gd name="connsiteX4" fmla="*/ 0 w 11448827"/>
              <a:gd name="connsiteY4" fmla="*/ 6734220 h 13716045"/>
              <a:gd name="connsiteX5" fmla="*/ 2106968 w 11448827"/>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 name="connsiteX0" fmla="*/ 2108772 w 11450631"/>
              <a:gd name="connsiteY0" fmla="*/ 0 h 13716045"/>
              <a:gd name="connsiteX1" fmla="*/ 11450631 w 11450631"/>
              <a:gd name="connsiteY1" fmla="*/ 3220 h 13716045"/>
              <a:gd name="connsiteX2" fmla="*/ 11450631 w 11450631"/>
              <a:gd name="connsiteY2" fmla="*/ 13716045 h 13716045"/>
              <a:gd name="connsiteX3" fmla="*/ 2109310 w 11450631"/>
              <a:gd name="connsiteY3" fmla="*/ 13716044 h 13716045"/>
              <a:gd name="connsiteX4" fmla="*/ 1804 w 11450631"/>
              <a:gd name="connsiteY4" fmla="*/ 6734220 h 13716045"/>
              <a:gd name="connsiteX5" fmla="*/ 2108772 w 11450631"/>
              <a:gd name="connsiteY5" fmla="*/ 0 h 137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0631" h="13716045">
                <a:moveTo>
                  <a:pt x="2108772" y="0"/>
                </a:moveTo>
                <a:lnTo>
                  <a:pt x="11450631" y="3220"/>
                </a:lnTo>
                <a:lnTo>
                  <a:pt x="11450631" y="13716045"/>
                </a:lnTo>
                <a:lnTo>
                  <a:pt x="2109310" y="13716044"/>
                </a:lnTo>
                <a:cubicBezTo>
                  <a:pt x="645752" y="11611793"/>
                  <a:pt x="-40052" y="9083797"/>
                  <a:pt x="1804" y="6734220"/>
                </a:cubicBezTo>
                <a:cubicBezTo>
                  <a:pt x="4553" y="4490553"/>
                  <a:pt x="668553" y="2132155"/>
                  <a:pt x="2108772" y="0"/>
                </a:cubicBezTo>
                <a:close/>
              </a:path>
            </a:pathLst>
          </a:custGeom>
          <a:solidFill>
            <a:schemeClr val="tx2"/>
          </a:solidFill>
        </p:spPr>
        <p:txBody>
          <a:bodyPr anchor="ctr"/>
          <a:lstStyle>
            <a:lvl1pPr algn="ctr">
              <a:defRPr sz="2473" b="0">
                <a:solidFill>
                  <a:schemeClr val="bg1"/>
                </a:solidFill>
              </a:defRPr>
            </a:lvl1pPr>
          </a:lstStyle>
          <a:p>
            <a:pPr marL="0" marR="0" lvl="0" indent="0" algn="ctr" defTabSz="962253" rtl="0" eaLnBrk="1" fontAlgn="auto" latinLnBrk="0" hangingPunct="1">
              <a:lnSpc>
                <a:spcPts val="3456"/>
              </a:lnSpc>
              <a:spcBef>
                <a:spcPts val="0"/>
              </a:spcBef>
              <a:spcAft>
                <a:spcPts val="1337"/>
              </a:spcAft>
              <a:buClrTx/>
              <a:buSzTx/>
              <a:buFont typeface="Arial" pitchFamily="34" charset="0"/>
              <a:buNone/>
              <a:tabLst/>
              <a:defRPr/>
            </a:pPr>
            <a:br>
              <a:rPr lang="en-AU" dirty="0"/>
            </a:br>
            <a:br>
              <a:rPr lang="en-AU" dirty="0"/>
            </a:br>
            <a:br>
              <a:rPr lang="en-AU" dirty="0"/>
            </a:br>
            <a:br>
              <a:rPr lang="en-AU" dirty="0"/>
            </a:br>
            <a:r>
              <a:rPr lang="en-AU" dirty="0"/>
              <a:t>Click icon to insert picture</a:t>
            </a:r>
          </a:p>
        </p:txBody>
      </p:sp>
    </p:spTree>
    <p:extLst>
      <p:ext uri="{BB962C8B-B14F-4D97-AF65-F5344CB8AC3E}">
        <p14:creationId xmlns:p14="http://schemas.microsoft.com/office/powerpoint/2010/main" val="20619579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16021" y="2071576"/>
            <a:ext cx="17872553" cy="7717612"/>
          </a:xfrm>
        </p:spPr>
        <p:txBody>
          <a:bodyPr/>
          <a:lstStyle>
            <a:lvl5pPr>
              <a:defRPr baseline="0"/>
            </a:lvl5pPr>
          </a:lstStyle>
          <a:p>
            <a:pPr lvl="1"/>
            <a:r>
              <a:rPr lang="en-AU" dirty="0"/>
              <a:t>Subheading</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hasCustomPrompt="1"/>
          </p:nvPr>
        </p:nvSpPr>
        <p:spPr>
          <a:xfrm>
            <a:off x="1115535" y="1130496"/>
            <a:ext cx="17839523" cy="912754"/>
          </a:xfrm>
        </p:spPr>
        <p:txBody>
          <a:bodyPr/>
          <a:lstStyle/>
          <a:p>
            <a:r>
              <a:rPr lang="en-US" dirty="0"/>
              <a:t>Heading</a:t>
            </a:r>
            <a:endParaRPr lang="en-AU" dirty="0"/>
          </a:p>
        </p:txBody>
      </p:sp>
      <p:sp>
        <p:nvSpPr>
          <p:cNvPr id="2" name="Footer Placeholder 1">
            <a:extLst>
              <a:ext uri="{FF2B5EF4-FFF2-40B4-BE49-F238E27FC236}">
                <a16:creationId xmlns:a16="http://schemas.microsoft.com/office/drawing/2014/main" id="{9C9ADDA2-548F-47D8-9080-665FFC2383DB}"/>
              </a:ext>
            </a:extLst>
          </p:cNvPr>
          <p:cNvSpPr>
            <a:spLocks noGrp="1"/>
          </p:cNvSpPr>
          <p:nvPr>
            <p:ph type="ftr" sz="quarter" idx="13"/>
          </p:nvPr>
        </p:nvSpPr>
        <p:spPr/>
        <p:txBody>
          <a:bodyPr/>
          <a:lstStyle/>
          <a:p>
            <a:r>
              <a:rPr lang="en-AU"/>
              <a:t>CLASSIFICATION – TITLE  INTERNAL/EXTERNAL</a:t>
            </a:r>
            <a:endParaRPr lang="en-AU" dirty="0"/>
          </a:p>
        </p:txBody>
      </p:sp>
    </p:spTree>
    <p:extLst>
      <p:ext uri="{BB962C8B-B14F-4D97-AF65-F5344CB8AC3E}">
        <p14:creationId xmlns:p14="http://schemas.microsoft.com/office/powerpoint/2010/main" val="18758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theme" Target="../theme/theme3.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theme" Target="../theme/theme4.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0"/>
            <a:ext cx="15542895" cy="262256"/>
          </a:xfrm>
          <a:custGeom>
            <a:avLst/>
            <a:gdLst/>
            <a:ahLst/>
            <a:cxnLst/>
            <a:rect l="l" t="t" r="r" b="b"/>
            <a:pathLst>
              <a:path w="15542894" h="262255">
                <a:moveTo>
                  <a:pt x="15542835" y="0"/>
                </a:moveTo>
                <a:lnTo>
                  <a:pt x="0" y="0"/>
                </a:lnTo>
                <a:lnTo>
                  <a:pt x="0" y="261772"/>
                </a:lnTo>
                <a:lnTo>
                  <a:pt x="15542835" y="261772"/>
                </a:lnTo>
                <a:lnTo>
                  <a:pt x="15542835" y="0"/>
                </a:lnTo>
                <a:close/>
              </a:path>
            </a:pathLst>
          </a:custGeom>
          <a:solidFill>
            <a:srgbClr val="CEEBF8"/>
          </a:solidFill>
        </p:spPr>
        <p:txBody>
          <a:bodyPr wrap="square" lIns="0" tIns="0" rIns="0" bIns="0" rtlCol="0"/>
          <a:lstStyle/>
          <a:p>
            <a:endParaRPr dirty="0"/>
          </a:p>
        </p:txBody>
      </p:sp>
      <p:sp>
        <p:nvSpPr>
          <p:cNvPr id="17" name="bg object 17"/>
          <p:cNvSpPr/>
          <p:nvPr/>
        </p:nvSpPr>
        <p:spPr>
          <a:xfrm>
            <a:off x="14327900" y="0"/>
            <a:ext cx="3084831" cy="262256"/>
          </a:xfrm>
          <a:custGeom>
            <a:avLst/>
            <a:gdLst/>
            <a:ahLst/>
            <a:cxnLst/>
            <a:rect l="l" t="t" r="r" b="b"/>
            <a:pathLst>
              <a:path w="3084830" h="262255">
                <a:moveTo>
                  <a:pt x="3084481" y="0"/>
                </a:moveTo>
                <a:lnTo>
                  <a:pt x="24166" y="0"/>
                </a:lnTo>
                <a:lnTo>
                  <a:pt x="13910" y="31160"/>
                </a:lnTo>
                <a:lnTo>
                  <a:pt x="6323" y="63428"/>
                </a:lnTo>
                <a:lnTo>
                  <a:pt x="1615" y="96704"/>
                </a:lnTo>
                <a:lnTo>
                  <a:pt x="0" y="130886"/>
                </a:lnTo>
                <a:lnTo>
                  <a:pt x="1615" y="165067"/>
                </a:lnTo>
                <a:lnTo>
                  <a:pt x="6323" y="198343"/>
                </a:lnTo>
                <a:lnTo>
                  <a:pt x="13910" y="230611"/>
                </a:lnTo>
                <a:lnTo>
                  <a:pt x="24166" y="261772"/>
                </a:lnTo>
                <a:lnTo>
                  <a:pt x="3084481" y="261772"/>
                </a:lnTo>
                <a:lnTo>
                  <a:pt x="3084481" y="0"/>
                </a:lnTo>
                <a:close/>
              </a:path>
            </a:pathLst>
          </a:custGeom>
          <a:solidFill>
            <a:srgbClr val="3844CA"/>
          </a:solidFill>
        </p:spPr>
        <p:txBody>
          <a:bodyPr wrap="square" lIns="0" tIns="0" rIns="0" bIns="0" rtlCol="0"/>
          <a:lstStyle/>
          <a:p>
            <a:endParaRPr dirty="0"/>
          </a:p>
        </p:txBody>
      </p:sp>
      <p:sp>
        <p:nvSpPr>
          <p:cNvPr id="18" name="bg object 18"/>
          <p:cNvSpPr/>
          <p:nvPr/>
        </p:nvSpPr>
        <p:spPr>
          <a:xfrm>
            <a:off x="16867749" y="0"/>
            <a:ext cx="3236596" cy="262256"/>
          </a:xfrm>
          <a:custGeom>
            <a:avLst/>
            <a:gdLst/>
            <a:ahLst/>
            <a:cxnLst/>
            <a:rect l="l" t="t" r="r" b="b"/>
            <a:pathLst>
              <a:path w="3236594" h="262255">
                <a:moveTo>
                  <a:pt x="3236351" y="0"/>
                </a:moveTo>
                <a:lnTo>
                  <a:pt x="24166" y="0"/>
                </a:lnTo>
                <a:lnTo>
                  <a:pt x="13910" y="31160"/>
                </a:lnTo>
                <a:lnTo>
                  <a:pt x="6323" y="63428"/>
                </a:lnTo>
                <a:lnTo>
                  <a:pt x="1615" y="96704"/>
                </a:lnTo>
                <a:lnTo>
                  <a:pt x="0" y="130886"/>
                </a:lnTo>
                <a:lnTo>
                  <a:pt x="1615" y="165067"/>
                </a:lnTo>
                <a:lnTo>
                  <a:pt x="6323" y="198343"/>
                </a:lnTo>
                <a:lnTo>
                  <a:pt x="13910" y="230611"/>
                </a:lnTo>
                <a:lnTo>
                  <a:pt x="24166" y="261772"/>
                </a:lnTo>
                <a:lnTo>
                  <a:pt x="3236351" y="261772"/>
                </a:lnTo>
                <a:lnTo>
                  <a:pt x="3236351" y="0"/>
                </a:lnTo>
                <a:close/>
              </a:path>
            </a:pathLst>
          </a:custGeom>
          <a:solidFill>
            <a:srgbClr val="150925"/>
          </a:solidFill>
        </p:spPr>
        <p:txBody>
          <a:bodyPr wrap="square" lIns="0" tIns="0" rIns="0" bIns="0" rtlCol="0"/>
          <a:lstStyle/>
          <a:p>
            <a:endParaRPr dirty="0"/>
          </a:p>
        </p:txBody>
      </p:sp>
      <p:sp>
        <p:nvSpPr>
          <p:cNvPr id="19" name="bg object 19"/>
          <p:cNvSpPr/>
          <p:nvPr/>
        </p:nvSpPr>
        <p:spPr>
          <a:xfrm>
            <a:off x="0" y="2285459"/>
            <a:ext cx="20104100" cy="7390766"/>
          </a:xfrm>
          <a:custGeom>
            <a:avLst/>
            <a:gdLst/>
            <a:ahLst/>
            <a:cxnLst/>
            <a:rect l="l" t="t" r="r" b="b"/>
            <a:pathLst>
              <a:path w="20104100" h="7390765">
                <a:moveTo>
                  <a:pt x="20104099" y="0"/>
                </a:moveTo>
                <a:lnTo>
                  <a:pt x="0" y="0"/>
                </a:lnTo>
                <a:lnTo>
                  <a:pt x="0" y="7390633"/>
                </a:lnTo>
                <a:lnTo>
                  <a:pt x="20104099" y="7390633"/>
                </a:lnTo>
                <a:lnTo>
                  <a:pt x="20104099" y="0"/>
                </a:lnTo>
                <a:close/>
              </a:path>
            </a:pathLst>
          </a:custGeom>
          <a:solidFill>
            <a:srgbClr val="EFEEF0"/>
          </a:solidFill>
        </p:spPr>
        <p:txBody>
          <a:bodyPr wrap="square" lIns="0" tIns="0" rIns="0" bIns="0" rtlCol="0"/>
          <a:lstStyle/>
          <a:p>
            <a:endParaRPr dirty="0"/>
          </a:p>
        </p:txBody>
      </p:sp>
      <p:sp>
        <p:nvSpPr>
          <p:cNvPr id="12" name="object 7">
            <a:extLst>
              <a:ext uri="{FF2B5EF4-FFF2-40B4-BE49-F238E27FC236}">
                <a16:creationId xmlns:a16="http://schemas.microsoft.com/office/drawing/2014/main" id="{5EC90F6F-4934-ED75-8462-432F26A7C23D}"/>
              </a:ext>
            </a:extLst>
          </p:cNvPr>
          <p:cNvSpPr txBox="1">
            <a:spLocks noGrp="1"/>
          </p:cNvSpPr>
          <p:nvPr>
            <p:ph type="sldNum" sz="quarter" idx="4"/>
          </p:nvPr>
        </p:nvSpPr>
        <p:spPr>
          <a:xfrm>
            <a:off x="18738850" y="10463657"/>
            <a:ext cx="525812" cy="203901"/>
          </a:xfrm>
          <a:prstGeom prst="rect">
            <a:avLst/>
          </a:prstGeom>
        </p:spPr>
        <p:txBody>
          <a:bodyPr vert="horz" wrap="square" lIns="0" tIns="26669" rIns="0" bIns="0" rtlCol="0">
            <a:spAutoFit/>
          </a:bodyPr>
          <a:lstStyle>
            <a:lvl1pPr>
              <a:defRPr sz="1150">
                <a:solidFill>
                  <a:schemeClr val="tx1"/>
                </a:solidFill>
                <a:latin typeface="Inter" panose="02000503000000020004" pitchFamily="2" charset="0"/>
                <a:ea typeface="Inter" panose="02000503000000020004" pitchFamily="2" charset="0"/>
                <a:cs typeface="Inter" panose="02000503000000020004" pitchFamily="2" charset="0"/>
              </a:defRPr>
            </a:lvl1pPr>
          </a:lstStyle>
          <a:p>
            <a:pPr marL="127635" algn="r">
              <a:spcBef>
                <a:spcPts val="209"/>
              </a:spcBef>
            </a:pPr>
            <a:fld id="{81D60167-4931-47E6-BA6A-407CBD079E47}" type="slidenum">
              <a:rPr lang="en-AU" smtClean="0"/>
              <a:pPr marL="127635" algn="r">
                <a:spcBef>
                  <a:spcPts val="209"/>
                </a:spcBef>
              </a:pPr>
              <a:t>‹#›</a:t>
            </a:fld>
            <a:endParaRPr lang="en-AU" dirty="0"/>
          </a:p>
        </p:txBody>
      </p:sp>
      <p:sp>
        <p:nvSpPr>
          <p:cNvPr id="14" name="Footer Placeholder 2">
            <a:extLst>
              <a:ext uri="{FF2B5EF4-FFF2-40B4-BE49-F238E27FC236}">
                <a16:creationId xmlns:a16="http://schemas.microsoft.com/office/drawing/2014/main" id="{375C5C96-04CF-D582-1A38-A2C4BB58BA54}"/>
              </a:ext>
            </a:extLst>
          </p:cNvPr>
          <p:cNvSpPr>
            <a:spLocks noGrp="1"/>
          </p:cNvSpPr>
          <p:nvPr>
            <p:ph type="ftr" sz="quarter" idx="3"/>
          </p:nvPr>
        </p:nvSpPr>
        <p:spPr>
          <a:xfrm>
            <a:off x="877738" y="10248362"/>
            <a:ext cx="2621113" cy="416141"/>
          </a:xfrm>
          <a:prstGeom prst="rect">
            <a:avLst/>
          </a:prstGeom>
        </p:spPr>
        <p:txBody>
          <a:bodyPr lIns="0"/>
          <a:lstStyle>
            <a:lvl1pPr>
              <a:defRPr sz="1150" b="0" i="0">
                <a:latin typeface="Inter" panose="02000503000000020004" pitchFamily="2" charset="0"/>
                <a:ea typeface="Inter" panose="02000503000000020004" pitchFamily="2" charset="0"/>
                <a:cs typeface="Inter" panose="02000503000000020004" pitchFamily="2" charset="0"/>
              </a:defRPr>
            </a:lvl1pPr>
          </a:lstStyle>
          <a:p>
            <a:pPr marL="13335">
              <a:spcBef>
                <a:spcPts val="185"/>
              </a:spcBef>
            </a:pPr>
            <a:r>
              <a:rPr lang="en-AU"/>
              <a:t>OFFICIAL INTERNAL</a:t>
            </a:r>
          </a:p>
          <a:p>
            <a:pPr marL="12700">
              <a:spcBef>
                <a:spcPts val="340"/>
              </a:spcBef>
            </a:pPr>
            <a:r>
              <a:rPr lang="en-AU" b="1" spc="-20"/>
              <a:t>Employee</a:t>
            </a:r>
            <a:r>
              <a:rPr lang="en-AU" b="1" spc="-5"/>
              <a:t> </a:t>
            </a:r>
            <a:r>
              <a:rPr lang="en-AU" b="1" spc="-25"/>
              <a:t>Value</a:t>
            </a:r>
            <a:r>
              <a:rPr lang="en-AU" b="1" spc="-5"/>
              <a:t> </a:t>
            </a:r>
            <a:r>
              <a:rPr lang="en-AU" b="1" spc="-20"/>
              <a:t>Proposition</a:t>
            </a:r>
            <a:r>
              <a:rPr lang="en-AU" b="1" spc="-5"/>
              <a:t> </a:t>
            </a:r>
            <a:r>
              <a:rPr lang="en-AU" b="1" spc="-10"/>
              <a:t>(EVP)</a:t>
            </a:r>
            <a:endParaRPr lang="en-AU" b="1" spc="-10" dirty="0"/>
          </a:p>
        </p:txBody>
      </p:sp>
      <p:sp>
        <p:nvSpPr>
          <p:cNvPr id="2" name="TextBox 1">
            <a:extLst>
              <a:ext uri="{FF2B5EF4-FFF2-40B4-BE49-F238E27FC236}">
                <a16:creationId xmlns:a16="http://schemas.microsoft.com/office/drawing/2014/main" id="{4E7E474B-C43B-4F04-A189-D1E859477CCE}"/>
              </a:ext>
            </a:extLst>
          </p:cNvPr>
          <p:cNvSpPr txBox="1"/>
          <p:nvPr userDrawn="1"/>
        </p:nvSpPr>
        <p:spPr>
          <a:xfrm>
            <a:off x="4561205" y="2987675"/>
            <a:ext cx="6024245" cy="369332"/>
          </a:xfrm>
          <a:prstGeom prst="rect">
            <a:avLst/>
          </a:prstGeom>
          <a:noFill/>
        </p:spPr>
        <p:txBody>
          <a:bodyPr wrap="square" rtlCol="0">
            <a:spAutoFit/>
          </a:bodyPr>
          <a:lstStyle/>
          <a:p>
            <a:r>
              <a:rPr lang="en-AU" dirty="0"/>
              <a:t>In development</a:t>
            </a:r>
          </a:p>
        </p:txBody>
      </p:sp>
      <p:sp>
        <p:nvSpPr>
          <p:cNvPr id="5" name="TextBox 4">
            <a:extLst>
              <a:ext uri="{FF2B5EF4-FFF2-40B4-BE49-F238E27FC236}">
                <a16:creationId xmlns:a16="http://schemas.microsoft.com/office/drawing/2014/main" id="{33E80686-F553-3118-3EC2-DFD461AD17F7}"/>
              </a:ext>
            </a:extLst>
          </p:cNvPr>
          <p:cNvSpPr txBox="1"/>
          <p:nvPr userDrawn="1">
            <p:extLst>
              <p:ext uri="{1162E1C5-73C7-4A58-AE30-91384D911F3F}">
                <p184:classification xmlns:p184="http://schemas.microsoft.com/office/powerpoint/2018/4/main" val="hdr"/>
              </p:ext>
            </p:extLst>
          </p:nvPr>
        </p:nvSpPr>
        <p:spPr>
          <a:xfrm>
            <a:off x="9751187" y="1"/>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
        <p:nvSpPr>
          <p:cNvPr id="6" name="TextBox 5">
            <a:extLst>
              <a:ext uri="{FF2B5EF4-FFF2-40B4-BE49-F238E27FC236}">
                <a16:creationId xmlns:a16="http://schemas.microsoft.com/office/drawing/2014/main" id="{9EC07F40-23F1-B580-B44C-684F0D111744}"/>
              </a:ext>
            </a:extLst>
          </p:cNvPr>
          <p:cNvSpPr txBox="1"/>
          <p:nvPr userDrawn="1">
            <p:extLst>
              <p:ext uri="{1162E1C5-73C7-4A58-AE30-91384D911F3F}">
                <p184:classification xmlns:p184="http://schemas.microsoft.com/office/powerpoint/2018/4/main" val="ftr"/>
              </p:ext>
            </p:extLst>
          </p:nvPr>
        </p:nvSpPr>
        <p:spPr>
          <a:xfrm>
            <a:off x="9751187" y="11156952"/>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5" r:id="rId4"/>
    <p:sldLayoutId id="2147483666" r:id="rId5"/>
    <p:sldLayoutId id="2147483668" r:id="rId6"/>
    <p:sldLayoutId id="2147483667" r:id="rId7"/>
    <p:sldLayoutId id="2147483712" r:id="rId8"/>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562" userDrawn="1">
          <p15:clr>
            <a:srgbClr val="F26B43"/>
          </p15:clr>
        </p15:guide>
        <p15:guide id="2" pos="63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1">
            <a:lum/>
          </a:blip>
          <a:srcRect/>
          <a:stretch>
            <a:fillRect b="975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528" y="1130497"/>
            <a:ext cx="17839525" cy="912754"/>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1115531" y="3644173"/>
            <a:ext cx="5585321" cy="6145011"/>
          </a:xfrm>
          <a:prstGeom prst="rect">
            <a:avLst/>
          </a:prstGeom>
        </p:spPr>
        <p:txBody>
          <a:bodyPr vert="horz" lIns="0" tIns="0" rIns="0" bIns="0" rtlCol="0">
            <a:noAutofit/>
          </a:bodyPr>
          <a:lstStyle/>
          <a:p>
            <a:pPr lvl="0"/>
            <a:r>
              <a:rPr lang="en-AU" noProof="0" dirty="0"/>
              <a:t>First level</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8" name="Footer Placeholder 7">
            <a:extLst>
              <a:ext uri="{FF2B5EF4-FFF2-40B4-BE49-F238E27FC236}">
                <a16:creationId xmlns:a16="http://schemas.microsoft.com/office/drawing/2014/main" id="{F2282D2A-1C8C-41D7-A2B0-A486FDC1C5C9}"/>
              </a:ext>
            </a:extLst>
          </p:cNvPr>
          <p:cNvSpPr>
            <a:spLocks noGrp="1"/>
          </p:cNvSpPr>
          <p:nvPr>
            <p:ph type="ftr" sz="quarter" idx="3"/>
          </p:nvPr>
        </p:nvSpPr>
        <p:spPr>
          <a:xfrm>
            <a:off x="1115534" y="10485614"/>
            <a:ext cx="12276469" cy="356200"/>
          </a:xfrm>
          <a:prstGeom prst="rect">
            <a:avLst/>
          </a:prstGeom>
        </p:spPr>
        <p:txBody>
          <a:bodyPr vert="horz" lIns="0" tIns="0" rIns="0" bIns="0" rtlCol="0" anchor="ctr"/>
          <a:lstStyle>
            <a:lvl1pPr algn="l">
              <a:defRPr sz="1484" b="0" cap="all" baseline="0">
                <a:solidFill>
                  <a:schemeClr val="tx2"/>
                </a:solidFill>
                <a:latin typeface="Inter SemiBold" panose="020B0502030000000004" pitchFamily="34" charset="0"/>
                <a:ea typeface="Inter SemiBold" panose="020B0502030000000004" pitchFamily="34" charset="0"/>
              </a:defRPr>
            </a:lvl1pPr>
          </a:lstStyle>
          <a:p>
            <a:r>
              <a:rPr lang="en-AU" dirty="0"/>
              <a:t>OFFICIAL INTERNAL</a:t>
            </a:r>
          </a:p>
        </p:txBody>
      </p:sp>
      <p:sp>
        <p:nvSpPr>
          <p:cNvPr id="6" name="Slide Number Placeholder 5"/>
          <p:cNvSpPr>
            <a:spLocks noGrp="1"/>
          </p:cNvSpPr>
          <p:nvPr>
            <p:ph type="sldNum" sz="quarter" idx="4"/>
          </p:nvPr>
        </p:nvSpPr>
        <p:spPr>
          <a:xfrm>
            <a:off x="17474159" y="10485614"/>
            <a:ext cx="1514422" cy="356200"/>
          </a:xfrm>
          <a:prstGeom prst="rect">
            <a:avLst/>
          </a:prstGeom>
        </p:spPr>
        <p:txBody>
          <a:bodyPr vert="horz" lIns="0" tIns="0" rIns="0" bIns="0" rtlCol="0" anchor="ctr"/>
          <a:lstStyle>
            <a:lvl1pPr algn="r">
              <a:defRPr lang="en-AU" sz="1484" smtClean="0">
                <a:solidFill>
                  <a:schemeClr val="tx2"/>
                </a:solidFill>
                <a:latin typeface="Inter SemiBold" panose="020B0502030000000004" pitchFamily="34" charset="0"/>
                <a:ea typeface="Inter SemiBold" panose="020B0502030000000004" pitchFamily="34" charset="0"/>
                <a:cs typeface="Arial" pitchFamily="34" charset="0"/>
              </a:defRPr>
            </a:lvl1pPr>
          </a:lstStyle>
          <a:p>
            <a:fld id="{CE1B70CE-F4BC-4B6F-A663-B479B5E51611}" type="slidenum">
              <a:rPr lang="en-AU" smtClean="0"/>
              <a:pPr/>
              <a:t>‹#›</a:t>
            </a:fld>
            <a:endParaRPr lang="en-AU" dirty="0"/>
          </a:p>
        </p:txBody>
      </p:sp>
      <p:sp>
        <p:nvSpPr>
          <p:cNvPr id="7" name="TextBox 6">
            <a:extLst>
              <a:ext uri="{FF2B5EF4-FFF2-40B4-BE49-F238E27FC236}">
                <a16:creationId xmlns:a16="http://schemas.microsoft.com/office/drawing/2014/main" id="{C0C6DAB7-CEF1-7A98-3BEE-B759AF30D9D3}"/>
              </a:ext>
            </a:extLst>
          </p:cNvPr>
          <p:cNvSpPr txBox="1"/>
          <p:nvPr userDrawn="1">
            <p:extLst>
              <p:ext uri="{1162E1C5-73C7-4A58-AE30-91384D911F3F}">
                <p184:classification xmlns:p184="http://schemas.microsoft.com/office/powerpoint/2018/4/main" val="hdr"/>
              </p:ext>
            </p:extLst>
          </p:nvPr>
        </p:nvSpPr>
        <p:spPr>
          <a:xfrm>
            <a:off x="9751187" y="1"/>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
        <p:nvSpPr>
          <p:cNvPr id="9" name="TextBox 8">
            <a:extLst>
              <a:ext uri="{FF2B5EF4-FFF2-40B4-BE49-F238E27FC236}">
                <a16:creationId xmlns:a16="http://schemas.microsoft.com/office/drawing/2014/main" id="{C89FB2D5-65FB-2410-4404-4E44B1E04EC8}"/>
              </a:ext>
            </a:extLst>
          </p:cNvPr>
          <p:cNvSpPr txBox="1"/>
          <p:nvPr userDrawn="1">
            <p:extLst>
              <p:ext uri="{1162E1C5-73C7-4A58-AE30-91384D911F3F}">
                <p184:classification xmlns:p184="http://schemas.microsoft.com/office/powerpoint/2018/4/main" val="ftr"/>
              </p:ext>
            </p:extLst>
          </p:nvPr>
        </p:nvSpPr>
        <p:spPr>
          <a:xfrm>
            <a:off x="9751187" y="11156952"/>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Tree>
    <p:extLst>
      <p:ext uri="{BB962C8B-B14F-4D97-AF65-F5344CB8AC3E}">
        <p14:creationId xmlns:p14="http://schemas.microsoft.com/office/powerpoint/2010/main" val="18503392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Lst>
  <p:hf hdr="0" dt="0"/>
  <p:txStyles>
    <p:titleStyle>
      <a:lvl1pPr algn="l" defTabSz="1193587" rtl="0" eaLnBrk="1" latinLnBrk="0" hangingPunct="1">
        <a:lnSpc>
          <a:spcPts val="4053"/>
        </a:lnSpc>
        <a:spcBef>
          <a:spcPct val="0"/>
        </a:spcBef>
        <a:spcAft>
          <a:spcPts val="2027"/>
        </a:spcAft>
        <a:buNone/>
        <a:defRPr sz="3958" b="1" kern="1200" spc="0" baseline="0">
          <a:solidFill>
            <a:schemeClr val="bg2"/>
          </a:solidFill>
          <a:latin typeface="+mj-lt"/>
          <a:ea typeface="+mj-ea"/>
          <a:cs typeface="Arial" pitchFamily="34" charset="0"/>
        </a:defRPr>
      </a:lvl1pPr>
    </p:titleStyle>
    <p:bodyStyle>
      <a:lvl1pPr marL="0" indent="0" algn="l" defTabSz="1193587" rtl="0" eaLnBrk="1" latinLnBrk="0" hangingPunct="1">
        <a:lnSpc>
          <a:spcPts val="4287"/>
        </a:lnSpc>
        <a:spcBef>
          <a:spcPts val="989"/>
        </a:spcBef>
        <a:spcAft>
          <a:spcPts val="1649"/>
        </a:spcAft>
        <a:buFont typeface="Arial" pitchFamily="34" charset="0"/>
        <a:buNone/>
        <a:defRPr sz="3958" b="1" kern="1200" baseline="0">
          <a:solidFill>
            <a:schemeClr val="bg2"/>
          </a:solidFill>
          <a:latin typeface="+mj-lt"/>
          <a:ea typeface="+mn-ea"/>
          <a:cs typeface="Arial" pitchFamily="34" charset="0"/>
        </a:defRPr>
      </a:lvl1pPr>
      <a:lvl2pPr marL="0" indent="0" algn="l" defTabSz="1193587" rtl="0" eaLnBrk="1" latinLnBrk="0" hangingPunct="1">
        <a:lnSpc>
          <a:spcPts val="3298"/>
        </a:lnSpc>
        <a:spcBef>
          <a:spcPts val="989"/>
        </a:spcBef>
        <a:spcAft>
          <a:spcPts val="1319"/>
        </a:spcAft>
        <a:buClrTx/>
        <a:buSzPct val="100000"/>
        <a:buFont typeface="Arial" panose="020B0604020202020204" pitchFamily="34" charset="0"/>
        <a:buNone/>
        <a:defRPr sz="2968" b="1" kern="1200">
          <a:solidFill>
            <a:schemeClr val="bg2"/>
          </a:solidFill>
          <a:latin typeface="+mj-lt"/>
          <a:ea typeface="+mn-ea"/>
          <a:cs typeface="Arial" pitchFamily="34" charset="0"/>
        </a:defRPr>
      </a:lvl2pPr>
      <a:lvl3pPr marL="0" indent="0" algn="l" defTabSz="1193587" rtl="0" eaLnBrk="1" latinLnBrk="0" hangingPunct="1">
        <a:lnSpc>
          <a:spcPts val="2638"/>
        </a:lnSpc>
        <a:spcBef>
          <a:spcPts val="989"/>
        </a:spcBef>
        <a:spcAft>
          <a:spcPts val="989"/>
        </a:spcAft>
        <a:buClr>
          <a:schemeClr val="bg2"/>
        </a:buClr>
        <a:buSzPct val="100000"/>
        <a:buFont typeface="Arial" panose="020B0604020202020204" pitchFamily="34" charset="0"/>
        <a:buNone/>
        <a:defRPr sz="2309" b="1" kern="1200">
          <a:solidFill>
            <a:schemeClr val="tx1"/>
          </a:solidFill>
          <a:latin typeface="+mn-lt"/>
          <a:ea typeface="Inter Medium" panose="020B0502030000000004" pitchFamily="34" charset="0"/>
          <a:cs typeface="Arial" pitchFamily="34" charset="0"/>
        </a:defRPr>
      </a:lvl3pPr>
      <a:lvl4pPr marL="0" indent="0" algn="l" defTabSz="1193587" rtl="0" eaLnBrk="1" latinLnBrk="0" hangingPunct="1">
        <a:lnSpc>
          <a:spcPts val="2309"/>
        </a:lnSpc>
        <a:spcBef>
          <a:spcPts val="0"/>
        </a:spcBef>
        <a:spcAft>
          <a:spcPts val="989"/>
        </a:spcAft>
        <a:buClr>
          <a:schemeClr val="bg2"/>
        </a:buClr>
        <a:buSzPct val="100000"/>
        <a:buFont typeface="Arial" panose="020B0604020202020204" pitchFamily="34" charset="0"/>
        <a:buNone/>
        <a:defRPr sz="1979" kern="1200">
          <a:solidFill>
            <a:schemeClr val="tx2"/>
          </a:solidFill>
          <a:latin typeface="+mn-lt"/>
          <a:ea typeface="+mn-ea"/>
          <a:cs typeface="Arial" pitchFamily="34" charset="0"/>
        </a:defRPr>
      </a:lvl4pPr>
      <a:lvl5pPr marL="284947" indent="-284947" algn="l" defTabSz="1193587" rtl="0" eaLnBrk="1" latinLnBrk="0" hangingPunct="1">
        <a:lnSpc>
          <a:spcPts val="2309"/>
        </a:lnSpc>
        <a:spcBef>
          <a:spcPts val="0"/>
        </a:spcBef>
        <a:spcAft>
          <a:spcPts val="989"/>
        </a:spcAft>
        <a:buClr>
          <a:schemeClr val="bg2"/>
        </a:buClr>
        <a:buSzPct val="100000"/>
        <a:buFont typeface="Arial" panose="020B0604020202020204" pitchFamily="34" charset="0"/>
        <a:buChar char="•"/>
        <a:defRPr sz="1979" kern="1200" baseline="0">
          <a:solidFill>
            <a:schemeClr val="tx2"/>
          </a:solidFill>
          <a:latin typeface="+mn-lt"/>
          <a:ea typeface="+mn-ea"/>
          <a:cs typeface="Arial" pitchFamily="34" charset="0"/>
        </a:defRPr>
      </a:lvl5pPr>
      <a:lvl6pPr marL="593640" indent="-284947" algn="l" defTabSz="1193587" rtl="0" eaLnBrk="1" latinLnBrk="0" hangingPunct="1">
        <a:lnSpc>
          <a:spcPts val="2309"/>
        </a:lnSpc>
        <a:spcBef>
          <a:spcPts val="0"/>
        </a:spcBef>
        <a:spcAft>
          <a:spcPts val="989"/>
        </a:spcAft>
        <a:buClr>
          <a:schemeClr val="bg2"/>
        </a:buClr>
        <a:buSzPct val="100000"/>
        <a:buFont typeface="Arial" panose="020B0604020202020204" pitchFamily="34" charset="0"/>
        <a:buChar char="–"/>
        <a:defRPr sz="1979" kern="1200">
          <a:solidFill>
            <a:schemeClr val="tx2"/>
          </a:solidFill>
          <a:latin typeface="+mn-lt"/>
          <a:ea typeface="+mn-ea"/>
          <a:cs typeface="Arial" pitchFamily="34" charset="0"/>
        </a:defRPr>
      </a:lvl6pPr>
      <a:lvl7pPr marL="0" indent="0" algn="l" defTabSz="1193587" rtl="0" eaLnBrk="1" latinLnBrk="0" hangingPunct="1">
        <a:lnSpc>
          <a:spcPts val="1979"/>
        </a:lnSpc>
        <a:spcBef>
          <a:spcPts val="0"/>
        </a:spcBef>
        <a:spcAft>
          <a:spcPts val="495"/>
        </a:spcAft>
        <a:buClr>
          <a:schemeClr val="bg2"/>
        </a:buClr>
        <a:buSzPct val="100000"/>
        <a:buFont typeface="Arial" panose="020B0604020202020204" pitchFamily="34" charset="0"/>
        <a:buNone/>
        <a:defRPr sz="1649" kern="1200">
          <a:solidFill>
            <a:schemeClr val="tx2"/>
          </a:solidFill>
          <a:latin typeface="+mn-lt"/>
          <a:ea typeface="+mn-ea"/>
          <a:cs typeface="Arial" pitchFamily="34" charset="0"/>
        </a:defRPr>
      </a:lvl7pPr>
      <a:lvl8pPr marL="284947" indent="-284947" algn="l" defTabSz="1193587" rtl="0" eaLnBrk="1" latinLnBrk="0" hangingPunct="1">
        <a:lnSpc>
          <a:spcPts val="1979"/>
        </a:lnSpc>
        <a:spcBef>
          <a:spcPts val="0"/>
        </a:spcBef>
        <a:spcAft>
          <a:spcPts val="495"/>
        </a:spcAft>
        <a:buClr>
          <a:schemeClr val="bg2"/>
        </a:buClr>
        <a:buSzPct val="100000"/>
        <a:buFont typeface="Arial" panose="020B0604020202020204" pitchFamily="34" charset="0"/>
        <a:buChar char="•"/>
        <a:defRPr sz="1649" kern="1200">
          <a:solidFill>
            <a:schemeClr val="tx2"/>
          </a:solidFill>
          <a:latin typeface="+mn-lt"/>
          <a:ea typeface="+mn-ea"/>
          <a:cs typeface="Arial" pitchFamily="34" charset="0"/>
        </a:defRPr>
      </a:lvl8pPr>
      <a:lvl9pPr marL="593640" indent="-284947" algn="l" defTabSz="1193587" rtl="0" eaLnBrk="1" latinLnBrk="0" hangingPunct="1">
        <a:lnSpc>
          <a:spcPts val="1979"/>
        </a:lnSpc>
        <a:spcBef>
          <a:spcPts val="0"/>
        </a:spcBef>
        <a:spcAft>
          <a:spcPts val="495"/>
        </a:spcAft>
        <a:buClr>
          <a:schemeClr val="bg2"/>
        </a:buClr>
        <a:buSzPct val="100000"/>
        <a:buFont typeface="Arial" panose="020B0604020202020204" pitchFamily="34" charset="0"/>
        <a:buChar char="–"/>
        <a:defRPr sz="1649" kern="1200">
          <a:solidFill>
            <a:schemeClr val="tx2"/>
          </a:solidFill>
          <a:latin typeface="+mn-lt"/>
          <a:ea typeface="+mn-ea"/>
          <a:cs typeface="Arial" pitchFamily="34" charset="0"/>
        </a:defRPr>
      </a:lvl9pPr>
    </p:bodyStyle>
    <p:otherStyle>
      <a:defPPr>
        <a:defRPr lang="en-AU"/>
      </a:defPPr>
      <a:lvl1pPr marL="0" algn="l" defTabSz="1193587" rtl="0" eaLnBrk="1" latinLnBrk="0" hangingPunct="1">
        <a:defRPr sz="1659" kern="2200">
          <a:solidFill>
            <a:schemeClr val="tx1"/>
          </a:solidFill>
          <a:latin typeface="+mj-lt"/>
          <a:ea typeface="+mn-ea"/>
          <a:cs typeface="+mn-cs"/>
        </a:defRPr>
      </a:lvl1pPr>
      <a:lvl2pPr marL="0" algn="l" defTabSz="1193587" rtl="0" eaLnBrk="1" latinLnBrk="0" hangingPunct="1">
        <a:defRPr sz="1474" kern="2000">
          <a:solidFill>
            <a:schemeClr val="tx1"/>
          </a:solidFill>
          <a:latin typeface="+mn-lt"/>
          <a:ea typeface="+mn-ea"/>
          <a:cs typeface="+mn-cs"/>
        </a:defRPr>
      </a:lvl2pPr>
      <a:lvl3pPr marL="0" algn="l" defTabSz="1193587" rtl="0" eaLnBrk="1" latinLnBrk="0" hangingPunct="1">
        <a:defRPr sz="1290" kern="1800">
          <a:solidFill>
            <a:schemeClr val="tx1"/>
          </a:solidFill>
          <a:latin typeface="+mn-lt"/>
          <a:ea typeface="+mn-ea"/>
          <a:cs typeface="+mn-cs"/>
        </a:defRPr>
      </a:lvl3pPr>
      <a:lvl4pPr marL="232151"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4pPr>
      <a:lvl5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5pPr>
      <a:lvl6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6pPr>
      <a:lvl7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7pPr>
      <a:lvl8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8pPr>
      <a:lvl9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26" userDrawn="1">
          <p15:clr>
            <a:srgbClr val="F26B43"/>
          </p15:clr>
        </p15:guide>
        <p15:guide id="4" pos="7253" userDrawn="1">
          <p15:clr>
            <a:srgbClr val="F26B43"/>
          </p15:clr>
        </p15:guide>
        <p15:guide id="5" orient="horz" pos="1392" userDrawn="1">
          <p15:clr>
            <a:srgbClr val="F26B43"/>
          </p15:clr>
        </p15:guide>
        <p15:guide id="6" orient="horz" pos="3696" userDrawn="1">
          <p15:clr>
            <a:srgbClr val="F26B43"/>
          </p15:clr>
        </p15:guide>
        <p15:guide id="7" orient="horz" pos="432" userDrawn="1">
          <p15:clr>
            <a:srgbClr val="F26B43"/>
          </p15:clr>
        </p15:guide>
        <p15:guide id="8" orient="horz" pos="7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lum/>
          </a:blip>
          <a:srcRect/>
          <a:stretch>
            <a:fillRect b="975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528" y="1130497"/>
            <a:ext cx="17839525" cy="912754"/>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1115531" y="3644173"/>
            <a:ext cx="5585321" cy="6145011"/>
          </a:xfrm>
          <a:prstGeom prst="rect">
            <a:avLst/>
          </a:prstGeom>
        </p:spPr>
        <p:txBody>
          <a:bodyPr vert="horz" lIns="0" tIns="0" rIns="0" bIns="0" rtlCol="0">
            <a:noAutofit/>
          </a:bodyPr>
          <a:lstStyle/>
          <a:p>
            <a:pPr lvl="0"/>
            <a:r>
              <a:rPr lang="en-AU" noProof="0" dirty="0"/>
              <a:t>First level</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8" name="Footer Placeholder 7">
            <a:extLst>
              <a:ext uri="{FF2B5EF4-FFF2-40B4-BE49-F238E27FC236}">
                <a16:creationId xmlns:a16="http://schemas.microsoft.com/office/drawing/2014/main" id="{F2282D2A-1C8C-41D7-A2B0-A486FDC1C5C9}"/>
              </a:ext>
            </a:extLst>
          </p:cNvPr>
          <p:cNvSpPr>
            <a:spLocks noGrp="1"/>
          </p:cNvSpPr>
          <p:nvPr>
            <p:ph type="ftr" sz="quarter" idx="3"/>
          </p:nvPr>
        </p:nvSpPr>
        <p:spPr>
          <a:xfrm>
            <a:off x="1115534" y="10485614"/>
            <a:ext cx="12276469" cy="356200"/>
          </a:xfrm>
          <a:prstGeom prst="rect">
            <a:avLst/>
          </a:prstGeom>
        </p:spPr>
        <p:txBody>
          <a:bodyPr vert="horz" lIns="0" tIns="0" rIns="0" bIns="0" rtlCol="0" anchor="ctr"/>
          <a:lstStyle>
            <a:lvl1pPr algn="l">
              <a:defRPr sz="1484" b="0" cap="all" baseline="0">
                <a:solidFill>
                  <a:schemeClr val="tx2"/>
                </a:solidFill>
                <a:latin typeface="Inter SemiBold" panose="020B0502030000000004" pitchFamily="34" charset="0"/>
                <a:ea typeface="Inter SemiBold" panose="020B0502030000000004" pitchFamily="34" charset="0"/>
              </a:defRPr>
            </a:lvl1pPr>
          </a:lstStyle>
          <a:p>
            <a:r>
              <a:rPr lang="en-AU" dirty="0"/>
              <a:t>[INSERT CLASSIFICATION] </a:t>
            </a:r>
            <a:r>
              <a:rPr lang="en-AU" dirty="0">
                <a:latin typeface="+mn-lt"/>
              </a:rPr>
              <a:t>INTERNAL/EXTERNAL</a:t>
            </a:r>
          </a:p>
        </p:txBody>
      </p:sp>
      <p:sp>
        <p:nvSpPr>
          <p:cNvPr id="6" name="Slide Number Placeholder 5"/>
          <p:cNvSpPr>
            <a:spLocks noGrp="1"/>
          </p:cNvSpPr>
          <p:nvPr>
            <p:ph type="sldNum" sz="quarter" idx="4"/>
          </p:nvPr>
        </p:nvSpPr>
        <p:spPr>
          <a:xfrm>
            <a:off x="17474159" y="10485614"/>
            <a:ext cx="1514422" cy="356200"/>
          </a:xfrm>
          <a:prstGeom prst="rect">
            <a:avLst/>
          </a:prstGeom>
        </p:spPr>
        <p:txBody>
          <a:bodyPr vert="horz" lIns="0" tIns="0" rIns="0" bIns="0" rtlCol="0" anchor="ctr"/>
          <a:lstStyle>
            <a:lvl1pPr algn="r">
              <a:defRPr lang="en-AU" sz="1484" smtClean="0">
                <a:solidFill>
                  <a:schemeClr val="tx2"/>
                </a:solidFill>
                <a:latin typeface="Inter SemiBold" panose="020B0502030000000004" pitchFamily="34" charset="0"/>
                <a:ea typeface="Inter SemiBold" panose="020B0502030000000004" pitchFamily="34" charset="0"/>
                <a:cs typeface="Arial" pitchFamily="34" charset="0"/>
              </a:defRPr>
            </a:lvl1pPr>
          </a:lstStyle>
          <a:p>
            <a:fld id="{CE1B70CE-F4BC-4B6F-A663-B479B5E51611}" type="slidenum">
              <a:rPr lang="en-AU" smtClean="0"/>
              <a:pPr/>
              <a:t>‹#›</a:t>
            </a:fld>
            <a:endParaRPr lang="en-AU" dirty="0"/>
          </a:p>
        </p:txBody>
      </p:sp>
      <p:sp>
        <p:nvSpPr>
          <p:cNvPr id="7" name="TextBox 6">
            <a:extLst>
              <a:ext uri="{FF2B5EF4-FFF2-40B4-BE49-F238E27FC236}">
                <a16:creationId xmlns:a16="http://schemas.microsoft.com/office/drawing/2014/main" id="{E911EAF6-9B55-B5CF-7B61-AFCF7E969D31}"/>
              </a:ext>
            </a:extLst>
          </p:cNvPr>
          <p:cNvSpPr txBox="1"/>
          <p:nvPr userDrawn="1">
            <p:extLst>
              <p:ext uri="{1162E1C5-73C7-4A58-AE30-91384D911F3F}">
                <p184:classification xmlns:p184="http://schemas.microsoft.com/office/powerpoint/2018/4/main" val="hdr"/>
              </p:ext>
            </p:extLst>
          </p:nvPr>
        </p:nvSpPr>
        <p:spPr>
          <a:xfrm>
            <a:off x="9751187" y="1"/>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
        <p:nvSpPr>
          <p:cNvPr id="9" name="TextBox 8">
            <a:extLst>
              <a:ext uri="{FF2B5EF4-FFF2-40B4-BE49-F238E27FC236}">
                <a16:creationId xmlns:a16="http://schemas.microsoft.com/office/drawing/2014/main" id="{641F9F1A-FEA1-9649-9D1E-D638EF07608B}"/>
              </a:ext>
            </a:extLst>
          </p:cNvPr>
          <p:cNvSpPr txBox="1"/>
          <p:nvPr userDrawn="1">
            <p:extLst>
              <p:ext uri="{1162E1C5-73C7-4A58-AE30-91384D911F3F}">
                <p184:classification xmlns:p184="http://schemas.microsoft.com/office/powerpoint/2018/4/main" val="ftr"/>
              </p:ext>
            </p:extLst>
          </p:nvPr>
        </p:nvSpPr>
        <p:spPr>
          <a:xfrm>
            <a:off x="9751187" y="11156952"/>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Tree>
    <p:extLst>
      <p:ext uri="{BB962C8B-B14F-4D97-AF65-F5344CB8AC3E}">
        <p14:creationId xmlns:p14="http://schemas.microsoft.com/office/powerpoint/2010/main" val="13394982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Lst>
  <p:hf hdr="0" dt="0"/>
  <p:txStyles>
    <p:titleStyle>
      <a:lvl1pPr algn="l" defTabSz="1193587" rtl="0" eaLnBrk="1" latinLnBrk="0" hangingPunct="1">
        <a:lnSpc>
          <a:spcPts val="4053"/>
        </a:lnSpc>
        <a:spcBef>
          <a:spcPct val="0"/>
        </a:spcBef>
        <a:spcAft>
          <a:spcPts val="2027"/>
        </a:spcAft>
        <a:buNone/>
        <a:defRPr sz="3958" b="1" kern="1200" spc="0" baseline="0">
          <a:solidFill>
            <a:schemeClr val="bg2"/>
          </a:solidFill>
          <a:latin typeface="+mj-lt"/>
          <a:ea typeface="+mj-ea"/>
          <a:cs typeface="Arial" pitchFamily="34" charset="0"/>
        </a:defRPr>
      </a:lvl1pPr>
    </p:titleStyle>
    <p:bodyStyle>
      <a:lvl1pPr marL="0" indent="0" algn="l" defTabSz="1193587" rtl="0" eaLnBrk="1" latinLnBrk="0" hangingPunct="1">
        <a:lnSpc>
          <a:spcPts val="4287"/>
        </a:lnSpc>
        <a:spcBef>
          <a:spcPts val="989"/>
        </a:spcBef>
        <a:spcAft>
          <a:spcPts val="1649"/>
        </a:spcAft>
        <a:buFont typeface="Arial" pitchFamily="34" charset="0"/>
        <a:buNone/>
        <a:defRPr sz="3958" b="1" kern="1200" baseline="0">
          <a:solidFill>
            <a:schemeClr val="bg2"/>
          </a:solidFill>
          <a:latin typeface="+mj-lt"/>
          <a:ea typeface="+mn-ea"/>
          <a:cs typeface="Arial" pitchFamily="34" charset="0"/>
        </a:defRPr>
      </a:lvl1pPr>
      <a:lvl2pPr marL="0" indent="0" algn="l" defTabSz="1193587" rtl="0" eaLnBrk="1" latinLnBrk="0" hangingPunct="1">
        <a:lnSpc>
          <a:spcPts val="3298"/>
        </a:lnSpc>
        <a:spcBef>
          <a:spcPts val="989"/>
        </a:spcBef>
        <a:spcAft>
          <a:spcPts val="1319"/>
        </a:spcAft>
        <a:buClrTx/>
        <a:buSzPct val="100000"/>
        <a:buFont typeface="Arial" panose="020B0604020202020204" pitchFamily="34" charset="0"/>
        <a:buNone/>
        <a:defRPr sz="2968" b="1" kern="1200">
          <a:solidFill>
            <a:schemeClr val="bg2"/>
          </a:solidFill>
          <a:latin typeface="+mj-lt"/>
          <a:ea typeface="+mn-ea"/>
          <a:cs typeface="Arial" pitchFamily="34" charset="0"/>
        </a:defRPr>
      </a:lvl2pPr>
      <a:lvl3pPr marL="0" indent="0" algn="l" defTabSz="1193587" rtl="0" eaLnBrk="1" latinLnBrk="0" hangingPunct="1">
        <a:lnSpc>
          <a:spcPts val="2638"/>
        </a:lnSpc>
        <a:spcBef>
          <a:spcPts val="989"/>
        </a:spcBef>
        <a:spcAft>
          <a:spcPts val="989"/>
        </a:spcAft>
        <a:buClr>
          <a:schemeClr val="bg2"/>
        </a:buClr>
        <a:buSzPct val="100000"/>
        <a:buFont typeface="Arial" panose="020B0604020202020204" pitchFamily="34" charset="0"/>
        <a:buNone/>
        <a:defRPr sz="2309" b="1" kern="1200">
          <a:solidFill>
            <a:schemeClr val="tx1"/>
          </a:solidFill>
          <a:latin typeface="+mn-lt"/>
          <a:ea typeface="Inter Medium" panose="020B0502030000000004" pitchFamily="34" charset="0"/>
          <a:cs typeface="Arial" pitchFamily="34" charset="0"/>
        </a:defRPr>
      </a:lvl3pPr>
      <a:lvl4pPr marL="0" indent="0" algn="l" defTabSz="1193587" rtl="0" eaLnBrk="1" latinLnBrk="0" hangingPunct="1">
        <a:lnSpc>
          <a:spcPts val="2309"/>
        </a:lnSpc>
        <a:spcBef>
          <a:spcPts val="0"/>
        </a:spcBef>
        <a:spcAft>
          <a:spcPts val="989"/>
        </a:spcAft>
        <a:buClr>
          <a:schemeClr val="bg2"/>
        </a:buClr>
        <a:buSzPct val="100000"/>
        <a:buFont typeface="Arial" panose="020B0604020202020204" pitchFamily="34" charset="0"/>
        <a:buNone/>
        <a:defRPr sz="1979" kern="1200">
          <a:solidFill>
            <a:schemeClr val="tx2"/>
          </a:solidFill>
          <a:latin typeface="+mn-lt"/>
          <a:ea typeface="+mn-ea"/>
          <a:cs typeface="Arial" pitchFamily="34" charset="0"/>
        </a:defRPr>
      </a:lvl4pPr>
      <a:lvl5pPr marL="284947" indent="-284947" algn="l" defTabSz="1193587" rtl="0" eaLnBrk="1" latinLnBrk="0" hangingPunct="1">
        <a:lnSpc>
          <a:spcPts val="2309"/>
        </a:lnSpc>
        <a:spcBef>
          <a:spcPts val="0"/>
        </a:spcBef>
        <a:spcAft>
          <a:spcPts val="989"/>
        </a:spcAft>
        <a:buClr>
          <a:schemeClr val="bg2"/>
        </a:buClr>
        <a:buSzPct val="100000"/>
        <a:buFont typeface="Arial" panose="020B0604020202020204" pitchFamily="34" charset="0"/>
        <a:buChar char="•"/>
        <a:defRPr sz="1979" kern="1200" baseline="0">
          <a:solidFill>
            <a:schemeClr val="tx2"/>
          </a:solidFill>
          <a:latin typeface="+mn-lt"/>
          <a:ea typeface="+mn-ea"/>
          <a:cs typeface="Arial" pitchFamily="34" charset="0"/>
        </a:defRPr>
      </a:lvl5pPr>
      <a:lvl6pPr marL="593640" indent="-284947" algn="l" defTabSz="1193587" rtl="0" eaLnBrk="1" latinLnBrk="0" hangingPunct="1">
        <a:lnSpc>
          <a:spcPts val="2309"/>
        </a:lnSpc>
        <a:spcBef>
          <a:spcPts val="0"/>
        </a:spcBef>
        <a:spcAft>
          <a:spcPts val="989"/>
        </a:spcAft>
        <a:buClr>
          <a:schemeClr val="bg2"/>
        </a:buClr>
        <a:buSzPct val="100000"/>
        <a:buFont typeface="Arial" panose="020B0604020202020204" pitchFamily="34" charset="0"/>
        <a:buChar char="–"/>
        <a:defRPr sz="1979" kern="1200">
          <a:solidFill>
            <a:schemeClr val="tx2"/>
          </a:solidFill>
          <a:latin typeface="+mn-lt"/>
          <a:ea typeface="+mn-ea"/>
          <a:cs typeface="Arial" pitchFamily="34" charset="0"/>
        </a:defRPr>
      </a:lvl6pPr>
      <a:lvl7pPr marL="0" indent="0" algn="l" defTabSz="1193587" rtl="0" eaLnBrk="1" latinLnBrk="0" hangingPunct="1">
        <a:lnSpc>
          <a:spcPts val="1979"/>
        </a:lnSpc>
        <a:spcBef>
          <a:spcPts val="0"/>
        </a:spcBef>
        <a:spcAft>
          <a:spcPts val="495"/>
        </a:spcAft>
        <a:buClr>
          <a:schemeClr val="bg2"/>
        </a:buClr>
        <a:buSzPct val="100000"/>
        <a:buFont typeface="Arial" panose="020B0604020202020204" pitchFamily="34" charset="0"/>
        <a:buNone/>
        <a:defRPr sz="1649" kern="1200">
          <a:solidFill>
            <a:schemeClr val="tx2"/>
          </a:solidFill>
          <a:latin typeface="+mn-lt"/>
          <a:ea typeface="+mn-ea"/>
          <a:cs typeface="Arial" pitchFamily="34" charset="0"/>
        </a:defRPr>
      </a:lvl7pPr>
      <a:lvl8pPr marL="284947" indent="-284947" algn="l" defTabSz="1193587" rtl="0" eaLnBrk="1" latinLnBrk="0" hangingPunct="1">
        <a:lnSpc>
          <a:spcPts val="1979"/>
        </a:lnSpc>
        <a:spcBef>
          <a:spcPts val="0"/>
        </a:spcBef>
        <a:spcAft>
          <a:spcPts val="495"/>
        </a:spcAft>
        <a:buClr>
          <a:schemeClr val="bg2"/>
        </a:buClr>
        <a:buSzPct val="100000"/>
        <a:buFont typeface="Arial" panose="020B0604020202020204" pitchFamily="34" charset="0"/>
        <a:buChar char="•"/>
        <a:defRPr sz="1649" kern="1200">
          <a:solidFill>
            <a:schemeClr val="tx2"/>
          </a:solidFill>
          <a:latin typeface="+mn-lt"/>
          <a:ea typeface="+mn-ea"/>
          <a:cs typeface="Arial" pitchFamily="34" charset="0"/>
        </a:defRPr>
      </a:lvl8pPr>
      <a:lvl9pPr marL="593640" indent="-284947" algn="l" defTabSz="1193587" rtl="0" eaLnBrk="1" latinLnBrk="0" hangingPunct="1">
        <a:lnSpc>
          <a:spcPts val="1979"/>
        </a:lnSpc>
        <a:spcBef>
          <a:spcPts val="0"/>
        </a:spcBef>
        <a:spcAft>
          <a:spcPts val="495"/>
        </a:spcAft>
        <a:buClr>
          <a:schemeClr val="bg2"/>
        </a:buClr>
        <a:buSzPct val="100000"/>
        <a:buFont typeface="Arial" panose="020B0604020202020204" pitchFamily="34" charset="0"/>
        <a:buChar char="–"/>
        <a:defRPr sz="1649" kern="1200">
          <a:solidFill>
            <a:schemeClr val="tx2"/>
          </a:solidFill>
          <a:latin typeface="+mn-lt"/>
          <a:ea typeface="+mn-ea"/>
          <a:cs typeface="Arial" pitchFamily="34" charset="0"/>
        </a:defRPr>
      </a:lvl9pPr>
    </p:bodyStyle>
    <p:otherStyle>
      <a:defPPr>
        <a:defRPr lang="en-AU"/>
      </a:defPPr>
      <a:lvl1pPr marL="0" algn="l" defTabSz="1193587" rtl="0" eaLnBrk="1" latinLnBrk="0" hangingPunct="1">
        <a:defRPr sz="1659" kern="2200">
          <a:solidFill>
            <a:schemeClr val="tx1"/>
          </a:solidFill>
          <a:latin typeface="+mj-lt"/>
          <a:ea typeface="+mn-ea"/>
          <a:cs typeface="+mn-cs"/>
        </a:defRPr>
      </a:lvl1pPr>
      <a:lvl2pPr marL="0" algn="l" defTabSz="1193587" rtl="0" eaLnBrk="1" latinLnBrk="0" hangingPunct="1">
        <a:defRPr sz="1474" kern="2000">
          <a:solidFill>
            <a:schemeClr val="tx1"/>
          </a:solidFill>
          <a:latin typeface="+mn-lt"/>
          <a:ea typeface="+mn-ea"/>
          <a:cs typeface="+mn-cs"/>
        </a:defRPr>
      </a:lvl2pPr>
      <a:lvl3pPr marL="0" algn="l" defTabSz="1193587" rtl="0" eaLnBrk="1" latinLnBrk="0" hangingPunct="1">
        <a:defRPr sz="1290" kern="1800">
          <a:solidFill>
            <a:schemeClr val="tx1"/>
          </a:solidFill>
          <a:latin typeface="+mn-lt"/>
          <a:ea typeface="+mn-ea"/>
          <a:cs typeface="+mn-cs"/>
        </a:defRPr>
      </a:lvl3pPr>
      <a:lvl4pPr marL="232151"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4pPr>
      <a:lvl5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5pPr>
      <a:lvl6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6pPr>
      <a:lvl7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7pPr>
      <a:lvl8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8pPr>
      <a:lvl9pPr marL="464302" indent="-232151" algn="l" defTabSz="1193587" rtl="0" eaLnBrk="1" latinLnBrk="0" hangingPunct="1">
        <a:buClr>
          <a:schemeClr val="bg2"/>
        </a:buClr>
        <a:buSzPct val="100000"/>
        <a:buFont typeface="Arial" panose="020B0604020202020204" pitchFamily="34" charset="0"/>
        <a:buChar char="–"/>
        <a:defRPr sz="1290" kern="18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26" userDrawn="1">
          <p15:clr>
            <a:srgbClr val="F26B43"/>
          </p15:clr>
        </p15:guide>
        <p15:guide id="4" pos="7253" userDrawn="1">
          <p15:clr>
            <a:srgbClr val="F26B43"/>
          </p15:clr>
        </p15:guide>
        <p15:guide id="5" orient="horz" pos="1392" userDrawn="1">
          <p15:clr>
            <a:srgbClr val="F26B43"/>
          </p15:clr>
        </p15:guide>
        <p15:guide id="6" orient="horz" pos="3696" userDrawn="1">
          <p15:clr>
            <a:srgbClr val="F26B43"/>
          </p15:clr>
        </p15:guide>
        <p15:guide id="7" orient="horz" pos="432" userDrawn="1">
          <p15:clr>
            <a:srgbClr val="F26B43"/>
          </p15:clr>
        </p15:guide>
        <p15:guide id="8" orient="horz" pos="79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5528" y="1130496"/>
            <a:ext cx="17839525" cy="912754"/>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1115531" y="3644175"/>
            <a:ext cx="5585321" cy="6145011"/>
          </a:xfrm>
          <a:prstGeom prst="rect">
            <a:avLst/>
          </a:prstGeom>
        </p:spPr>
        <p:txBody>
          <a:bodyPr vert="horz" lIns="0" tIns="0" rIns="0" bIns="0" rtlCol="0">
            <a:noAutofit/>
          </a:bodyPr>
          <a:lstStyle/>
          <a:p>
            <a:pPr lvl="0"/>
            <a:r>
              <a:rPr lang="en-AU" noProof="0" dirty="0"/>
              <a:t>First level</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6" name="Slide Number Placeholder 5"/>
          <p:cNvSpPr>
            <a:spLocks noGrp="1"/>
          </p:cNvSpPr>
          <p:nvPr>
            <p:ph type="sldNum" sz="quarter" idx="4"/>
          </p:nvPr>
        </p:nvSpPr>
        <p:spPr>
          <a:xfrm>
            <a:off x="17474155" y="10485614"/>
            <a:ext cx="1514422" cy="356200"/>
          </a:xfrm>
          <a:prstGeom prst="rect">
            <a:avLst/>
          </a:prstGeom>
        </p:spPr>
        <p:txBody>
          <a:bodyPr vert="horz" lIns="0" tIns="0" rIns="0" bIns="0" rtlCol="0" anchor="ctr"/>
          <a:lstStyle>
            <a:lvl1pPr algn="r">
              <a:defRPr lang="en-AU" sz="1196" smtClean="0">
                <a:solidFill>
                  <a:schemeClr val="tx2"/>
                </a:solidFill>
                <a:latin typeface="Inter SemiBold" panose="020B0502030000000004" pitchFamily="34" charset="0"/>
                <a:ea typeface="Inter SemiBold" panose="020B0502030000000004" pitchFamily="34" charset="0"/>
                <a:cs typeface="Arial" pitchFamily="34" charset="0"/>
              </a:defRPr>
            </a:lvl1pPr>
          </a:lstStyle>
          <a:p>
            <a:fld id="{CE1B70CE-F4BC-4B6F-A663-B479B5E51611}" type="slidenum">
              <a:rPr lang="en-AU" smtClean="0"/>
              <a:pPr/>
              <a:t>‹#›</a:t>
            </a:fld>
            <a:endParaRPr lang="en-AU" dirty="0"/>
          </a:p>
        </p:txBody>
      </p:sp>
      <p:sp>
        <p:nvSpPr>
          <p:cNvPr id="8" name="Footer Placeholder 7">
            <a:extLst>
              <a:ext uri="{FF2B5EF4-FFF2-40B4-BE49-F238E27FC236}">
                <a16:creationId xmlns:a16="http://schemas.microsoft.com/office/drawing/2014/main" id="{F2282D2A-1C8C-41D7-A2B0-A486FDC1C5C9}"/>
              </a:ext>
            </a:extLst>
          </p:cNvPr>
          <p:cNvSpPr>
            <a:spLocks noGrp="1"/>
          </p:cNvSpPr>
          <p:nvPr>
            <p:ph type="ftr" sz="quarter" idx="3"/>
          </p:nvPr>
        </p:nvSpPr>
        <p:spPr>
          <a:xfrm>
            <a:off x="1115528" y="10485614"/>
            <a:ext cx="12276469" cy="356200"/>
          </a:xfrm>
          <a:prstGeom prst="rect">
            <a:avLst/>
          </a:prstGeom>
        </p:spPr>
        <p:txBody>
          <a:bodyPr vert="horz" lIns="0" tIns="0" rIns="0" bIns="0" rtlCol="0" anchor="ctr"/>
          <a:lstStyle>
            <a:lvl1pPr algn="l">
              <a:defRPr sz="1196" b="0" cap="all" baseline="0">
                <a:solidFill>
                  <a:schemeClr val="tx2"/>
                </a:solidFill>
                <a:latin typeface="Inter SemiBold" panose="020B0502030000000004" pitchFamily="34" charset="0"/>
                <a:ea typeface="Inter SemiBold" panose="020B0502030000000004" pitchFamily="34" charset="0"/>
              </a:defRPr>
            </a:lvl1pPr>
          </a:lstStyle>
          <a:p>
            <a:r>
              <a:rPr lang="en-AU"/>
              <a:t>CLASSIFICATION – TITLE  INTERNAL/EXTERNAL</a:t>
            </a:r>
            <a:endParaRPr lang="en-AU" dirty="0"/>
          </a:p>
        </p:txBody>
      </p:sp>
      <p:pic>
        <p:nvPicPr>
          <p:cNvPr id="5" name="Picture 4" descr="Graphical user interface, application, Word&#10;&#10;Description automatically generated">
            <a:extLst>
              <a:ext uri="{FF2B5EF4-FFF2-40B4-BE49-F238E27FC236}">
                <a16:creationId xmlns:a16="http://schemas.microsoft.com/office/drawing/2014/main" id="{18A0BE64-6583-4FB5-8CAB-619F519C2A1F}"/>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a:stretch/>
        </p:blipFill>
        <p:spPr>
          <a:xfrm>
            <a:off x="0" y="82"/>
            <a:ext cx="20104100" cy="274891"/>
          </a:xfrm>
          <a:prstGeom prst="rect">
            <a:avLst/>
          </a:prstGeom>
        </p:spPr>
      </p:pic>
      <p:sp>
        <p:nvSpPr>
          <p:cNvPr id="9" name="TextBox 8">
            <a:extLst>
              <a:ext uri="{FF2B5EF4-FFF2-40B4-BE49-F238E27FC236}">
                <a16:creationId xmlns:a16="http://schemas.microsoft.com/office/drawing/2014/main" id="{6E8DA75E-708E-AF0F-EF30-52B8B5B0EE3C}"/>
              </a:ext>
            </a:extLst>
          </p:cNvPr>
          <p:cNvSpPr txBox="1"/>
          <p:nvPr userDrawn="1">
            <p:extLst>
              <p:ext uri="{1162E1C5-73C7-4A58-AE30-91384D911F3F}">
                <p184:classification xmlns:p184="http://schemas.microsoft.com/office/powerpoint/2018/4/main" val="hdr"/>
              </p:ext>
            </p:extLst>
          </p:nvPr>
        </p:nvSpPr>
        <p:spPr>
          <a:xfrm>
            <a:off x="9751187" y="1"/>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
        <p:nvSpPr>
          <p:cNvPr id="10" name="TextBox 9">
            <a:extLst>
              <a:ext uri="{FF2B5EF4-FFF2-40B4-BE49-F238E27FC236}">
                <a16:creationId xmlns:a16="http://schemas.microsoft.com/office/drawing/2014/main" id="{FB87FC50-D257-F0EF-BFB5-2A97EC7E8721}"/>
              </a:ext>
            </a:extLst>
          </p:cNvPr>
          <p:cNvSpPr txBox="1"/>
          <p:nvPr userDrawn="1">
            <p:extLst>
              <p:ext uri="{1162E1C5-73C7-4A58-AE30-91384D911F3F}">
                <p184:classification xmlns:p184="http://schemas.microsoft.com/office/powerpoint/2018/4/main" val="ftr"/>
              </p:ext>
            </p:extLst>
          </p:nvPr>
        </p:nvSpPr>
        <p:spPr>
          <a:xfrm>
            <a:off x="9751187" y="11156952"/>
            <a:ext cx="646114" cy="153888"/>
          </a:xfrm>
          <a:prstGeom prst="rect">
            <a:avLst/>
          </a:prstGeom>
        </p:spPr>
        <p:txBody>
          <a:bodyPr horzOverflow="overflow" lIns="0" tIns="0" rIns="0" bIns="0">
            <a:spAutoFit/>
          </a:bodyPr>
          <a:lstStyle/>
          <a:p>
            <a:pPr algn="l"/>
            <a:r>
              <a:rPr lang="en-AU" sz="1000">
                <a:solidFill>
                  <a:srgbClr val="D90029"/>
                </a:solidFill>
                <a:latin typeface="Verdana" panose="020B0604030504040204" pitchFamily="34" charset="0"/>
                <a:ea typeface="Verdana" panose="020B0604030504040204" pitchFamily="34" charset="0"/>
              </a:rPr>
              <a:t>OFFICIAL</a:t>
            </a:r>
          </a:p>
        </p:txBody>
      </p:sp>
    </p:spTree>
    <p:extLst>
      <p:ext uri="{BB962C8B-B14F-4D97-AF65-F5344CB8AC3E}">
        <p14:creationId xmlns:p14="http://schemas.microsoft.com/office/powerpoint/2010/main" val="82773929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Lst>
  <p:hf hdr="0" dt="0"/>
  <p:txStyles>
    <p:titleStyle>
      <a:lvl1pPr algn="l" defTabSz="962253" rtl="0" eaLnBrk="1" latinLnBrk="0" hangingPunct="1">
        <a:lnSpc>
          <a:spcPts val="3268"/>
        </a:lnSpc>
        <a:spcBef>
          <a:spcPct val="0"/>
        </a:spcBef>
        <a:spcAft>
          <a:spcPts val="1634"/>
        </a:spcAft>
        <a:buNone/>
        <a:defRPr sz="3191" b="1" kern="1200" spc="0" baseline="0">
          <a:solidFill>
            <a:schemeClr val="bg2"/>
          </a:solidFill>
          <a:latin typeface="+mj-lt"/>
          <a:ea typeface="+mj-ea"/>
          <a:cs typeface="Arial" pitchFamily="34" charset="0"/>
        </a:defRPr>
      </a:lvl1pPr>
    </p:titleStyle>
    <p:bodyStyle>
      <a:lvl1pPr marL="0" indent="0" algn="l" defTabSz="962253" rtl="0" eaLnBrk="1" latinLnBrk="0" hangingPunct="1">
        <a:lnSpc>
          <a:spcPts val="3456"/>
        </a:lnSpc>
        <a:spcBef>
          <a:spcPts val="798"/>
        </a:spcBef>
        <a:spcAft>
          <a:spcPts val="1337"/>
        </a:spcAft>
        <a:buFont typeface="Arial" pitchFamily="34" charset="0"/>
        <a:buNone/>
        <a:defRPr sz="3191" b="1" kern="1200" baseline="0">
          <a:solidFill>
            <a:schemeClr val="bg2"/>
          </a:solidFill>
          <a:latin typeface="+mj-lt"/>
          <a:ea typeface="+mn-ea"/>
          <a:cs typeface="Arial" pitchFamily="34" charset="0"/>
        </a:defRPr>
      </a:lvl1pPr>
      <a:lvl2pPr marL="0" indent="0" algn="l" defTabSz="962253" rtl="0" eaLnBrk="1" latinLnBrk="0" hangingPunct="1">
        <a:lnSpc>
          <a:spcPts val="2659"/>
        </a:lnSpc>
        <a:spcBef>
          <a:spcPts val="798"/>
        </a:spcBef>
        <a:spcAft>
          <a:spcPts val="1040"/>
        </a:spcAft>
        <a:buClrTx/>
        <a:buSzPct val="100000"/>
        <a:buFont typeface="Arial" panose="020B0604020202020204" pitchFamily="34" charset="0"/>
        <a:buNone/>
        <a:defRPr sz="2393" b="1" kern="1200">
          <a:solidFill>
            <a:schemeClr val="bg2"/>
          </a:solidFill>
          <a:latin typeface="+mj-lt"/>
          <a:ea typeface="+mn-ea"/>
          <a:cs typeface="Arial" pitchFamily="34" charset="0"/>
        </a:defRPr>
      </a:lvl2pPr>
      <a:lvl3pPr marL="0" indent="0" algn="l" defTabSz="962253" rtl="0" eaLnBrk="1" latinLnBrk="0" hangingPunct="1">
        <a:lnSpc>
          <a:spcPts val="2127"/>
        </a:lnSpc>
        <a:spcBef>
          <a:spcPts val="798"/>
        </a:spcBef>
        <a:spcAft>
          <a:spcPts val="743"/>
        </a:spcAft>
        <a:buClr>
          <a:schemeClr val="bg2"/>
        </a:buClr>
        <a:buSzPct val="100000"/>
        <a:buFont typeface="Arial" panose="020B0604020202020204" pitchFamily="34" charset="0"/>
        <a:buNone/>
        <a:defRPr sz="1861" b="1" kern="1200">
          <a:solidFill>
            <a:schemeClr val="tx1"/>
          </a:solidFill>
          <a:latin typeface="+mn-lt"/>
          <a:ea typeface="Inter Medium" panose="020B0502030000000004" pitchFamily="34" charset="0"/>
          <a:cs typeface="Arial" pitchFamily="34" charset="0"/>
        </a:defRPr>
      </a:lvl3pPr>
      <a:lvl4pPr marL="0" indent="0" algn="l" defTabSz="962253" rtl="0" eaLnBrk="1" latinLnBrk="0" hangingPunct="1">
        <a:lnSpc>
          <a:spcPts val="1861"/>
        </a:lnSpc>
        <a:spcBef>
          <a:spcPts val="0"/>
        </a:spcBef>
        <a:spcAft>
          <a:spcPts val="818"/>
        </a:spcAft>
        <a:buClr>
          <a:schemeClr val="bg2"/>
        </a:buClr>
        <a:buSzPct val="100000"/>
        <a:buFont typeface="Arial" panose="020B0604020202020204" pitchFamily="34" charset="0"/>
        <a:buNone/>
        <a:defRPr sz="1595" kern="1200">
          <a:solidFill>
            <a:schemeClr val="tx2"/>
          </a:solidFill>
          <a:latin typeface="+mn-lt"/>
          <a:ea typeface="+mn-ea"/>
          <a:cs typeface="Arial" pitchFamily="34" charset="0"/>
        </a:defRPr>
      </a:lvl4pPr>
      <a:lvl5pPr marL="229720" indent="-229720" algn="l" defTabSz="962253" rtl="0" eaLnBrk="1" latinLnBrk="0" hangingPunct="1">
        <a:lnSpc>
          <a:spcPts val="1595"/>
        </a:lnSpc>
        <a:spcBef>
          <a:spcPts val="0"/>
        </a:spcBef>
        <a:spcAft>
          <a:spcPts val="818"/>
        </a:spcAft>
        <a:buClr>
          <a:schemeClr val="bg2"/>
        </a:buClr>
        <a:buSzPct val="100000"/>
        <a:buFont typeface="Arial" panose="020B0604020202020204" pitchFamily="34" charset="0"/>
        <a:buChar char="•"/>
        <a:defRPr sz="1595" kern="1200" baseline="0">
          <a:solidFill>
            <a:schemeClr val="tx2"/>
          </a:solidFill>
          <a:latin typeface="+mn-lt"/>
          <a:ea typeface="+mn-ea"/>
          <a:cs typeface="Arial" pitchFamily="34" charset="0"/>
        </a:defRPr>
      </a:lvl5pPr>
      <a:lvl6pPr marL="478584" indent="-229720" algn="l" defTabSz="962253" rtl="0" eaLnBrk="1" latinLnBrk="0" hangingPunct="1">
        <a:lnSpc>
          <a:spcPts val="1595"/>
        </a:lnSpc>
        <a:spcBef>
          <a:spcPts val="0"/>
        </a:spcBef>
        <a:spcAft>
          <a:spcPts val="818"/>
        </a:spcAft>
        <a:buClr>
          <a:schemeClr val="bg2"/>
        </a:buClr>
        <a:buSzPct val="100000"/>
        <a:buFont typeface="Arial" panose="020B0604020202020204" pitchFamily="34" charset="0"/>
        <a:buChar char="–"/>
        <a:defRPr sz="1595" kern="1200">
          <a:solidFill>
            <a:schemeClr val="tx2"/>
          </a:solidFill>
          <a:latin typeface="+mn-lt"/>
          <a:ea typeface="+mn-ea"/>
          <a:cs typeface="Arial" pitchFamily="34" charset="0"/>
        </a:defRPr>
      </a:lvl6pPr>
      <a:lvl7pPr marL="0" indent="0" algn="l" defTabSz="962253" rtl="0" eaLnBrk="1" latinLnBrk="0" hangingPunct="1">
        <a:lnSpc>
          <a:spcPts val="1595"/>
        </a:lnSpc>
        <a:spcBef>
          <a:spcPts val="0"/>
        </a:spcBef>
        <a:spcAft>
          <a:spcPts val="743"/>
        </a:spcAft>
        <a:buClr>
          <a:schemeClr val="bg2"/>
        </a:buClr>
        <a:buSzPct val="100000"/>
        <a:buFont typeface="Arial" panose="020B0604020202020204" pitchFamily="34" charset="0"/>
        <a:buNone/>
        <a:defRPr sz="1329" kern="1200">
          <a:solidFill>
            <a:schemeClr val="tx2"/>
          </a:solidFill>
          <a:latin typeface="+mn-lt"/>
          <a:ea typeface="+mn-ea"/>
          <a:cs typeface="Arial" pitchFamily="34" charset="0"/>
        </a:defRPr>
      </a:lvl7pPr>
      <a:lvl8pPr marL="229720" indent="-229720" algn="l" defTabSz="962253" rtl="0" eaLnBrk="1" latinLnBrk="0" hangingPunct="1">
        <a:lnSpc>
          <a:spcPts val="1329"/>
        </a:lnSpc>
        <a:spcBef>
          <a:spcPts val="0"/>
        </a:spcBef>
        <a:spcAft>
          <a:spcPts val="743"/>
        </a:spcAft>
        <a:buClr>
          <a:schemeClr val="bg2"/>
        </a:buClr>
        <a:buSzPct val="100000"/>
        <a:buFont typeface="Arial" panose="020B0604020202020204" pitchFamily="34" charset="0"/>
        <a:buChar char="•"/>
        <a:defRPr sz="1329" kern="1200">
          <a:solidFill>
            <a:schemeClr val="tx2"/>
          </a:solidFill>
          <a:latin typeface="+mn-lt"/>
          <a:ea typeface="+mn-ea"/>
          <a:cs typeface="Arial" pitchFamily="34" charset="0"/>
        </a:defRPr>
      </a:lvl8pPr>
      <a:lvl9pPr marL="478584" indent="-229720" algn="l" defTabSz="962253" rtl="0" eaLnBrk="1" latinLnBrk="0" hangingPunct="1">
        <a:lnSpc>
          <a:spcPts val="1329"/>
        </a:lnSpc>
        <a:spcBef>
          <a:spcPts val="0"/>
        </a:spcBef>
        <a:spcAft>
          <a:spcPts val="743"/>
        </a:spcAft>
        <a:buClr>
          <a:schemeClr val="bg2"/>
        </a:buClr>
        <a:buSzPct val="100000"/>
        <a:buFont typeface="Arial" panose="020B0604020202020204" pitchFamily="34" charset="0"/>
        <a:buChar char="–"/>
        <a:defRPr sz="1329" kern="1200">
          <a:solidFill>
            <a:schemeClr val="tx2"/>
          </a:solidFill>
          <a:latin typeface="+mn-lt"/>
          <a:ea typeface="+mn-ea"/>
          <a:cs typeface="Arial" pitchFamily="34" charset="0"/>
        </a:defRPr>
      </a:lvl9pPr>
    </p:bodyStyle>
    <p:otherStyle>
      <a:defPPr>
        <a:defRPr lang="en-AU"/>
      </a:defPPr>
      <a:lvl1pPr marL="0" algn="l" defTabSz="962253" rtl="0" eaLnBrk="1" latinLnBrk="0" hangingPunct="1">
        <a:defRPr sz="1337" kern="2200">
          <a:solidFill>
            <a:schemeClr val="tx1"/>
          </a:solidFill>
          <a:latin typeface="+mj-lt"/>
          <a:ea typeface="+mn-ea"/>
          <a:cs typeface="+mn-cs"/>
        </a:defRPr>
      </a:lvl1pPr>
      <a:lvl2pPr marL="0" algn="l" defTabSz="962253" rtl="0" eaLnBrk="1" latinLnBrk="0" hangingPunct="1">
        <a:defRPr sz="1188" kern="2000">
          <a:solidFill>
            <a:schemeClr val="tx1"/>
          </a:solidFill>
          <a:latin typeface="+mn-lt"/>
          <a:ea typeface="+mn-ea"/>
          <a:cs typeface="+mn-cs"/>
        </a:defRPr>
      </a:lvl2pPr>
      <a:lvl3pPr marL="0" algn="l" defTabSz="962253" rtl="0" eaLnBrk="1" latinLnBrk="0" hangingPunct="1">
        <a:defRPr sz="1040" kern="1800">
          <a:solidFill>
            <a:schemeClr val="tx1"/>
          </a:solidFill>
          <a:latin typeface="+mn-lt"/>
          <a:ea typeface="+mn-ea"/>
          <a:cs typeface="+mn-cs"/>
        </a:defRPr>
      </a:lvl3pPr>
      <a:lvl4pPr marL="187157" indent="-187157" algn="l" defTabSz="962253" rtl="0" eaLnBrk="1" latinLnBrk="0" hangingPunct="1">
        <a:buClr>
          <a:schemeClr val="bg2"/>
        </a:buClr>
        <a:buSzPct val="100000"/>
        <a:buFont typeface="Arial" panose="020B0604020202020204" pitchFamily="34" charset="0"/>
        <a:buChar char="•"/>
        <a:defRPr sz="1040" kern="1800">
          <a:solidFill>
            <a:schemeClr val="tx1"/>
          </a:solidFill>
          <a:latin typeface="+mn-lt"/>
          <a:ea typeface="+mn-ea"/>
          <a:cs typeface="+mn-cs"/>
        </a:defRPr>
      </a:lvl4pPr>
      <a:lvl5pPr marL="374314" indent="-187157" algn="l" defTabSz="962253" rtl="0" eaLnBrk="1" latinLnBrk="0" hangingPunct="1">
        <a:buClr>
          <a:schemeClr val="bg2"/>
        </a:buClr>
        <a:buSzPct val="100000"/>
        <a:buFont typeface="Arial" panose="020B0604020202020204" pitchFamily="34" charset="0"/>
        <a:buChar char="–"/>
        <a:defRPr sz="1040" kern="1800">
          <a:solidFill>
            <a:schemeClr val="tx1"/>
          </a:solidFill>
          <a:latin typeface="+mn-lt"/>
          <a:ea typeface="+mn-ea"/>
          <a:cs typeface="+mn-cs"/>
        </a:defRPr>
      </a:lvl5pPr>
      <a:lvl6pPr marL="374314" indent="-187157" algn="l" defTabSz="962253" rtl="0" eaLnBrk="1" latinLnBrk="0" hangingPunct="1">
        <a:buClr>
          <a:schemeClr val="bg2"/>
        </a:buClr>
        <a:buSzPct val="100000"/>
        <a:buFont typeface="Arial" panose="020B0604020202020204" pitchFamily="34" charset="0"/>
        <a:buChar char="–"/>
        <a:defRPr sz="1040" kern="1800">
          <a:solidFill>
            <a:schemeClr val="tx1"/>
          </a:solidFill>
          <a:latin typeface="+mn-lt"/>
          <a:ea typeface="+mn-ea"/>
          <a:cs typeface="+mn-cs"/>
        </a:defRPr>
      </a:lvl6pPr>
      <a:lvl7pPr marL="374314" indent="-187157" algn="l" defTabSz="962253" rtl="0" eaLnBrk="1" latinLnBrk="0" hangingPunct="1">
        <a:buClr>
          <a:schemeClr val="bg2"/>
        </a:buClr>
        <a:buSzPct val="100000"/>
        <a:buFont typeface="Arial" panose="020B0604020202020204" pitchFamily="34" charset="0"/>
        <a:buChar char="–"/>
        <a:defRPr sz="1040" kern="1800">
          <a:solidFill>
            <a:schemeClr val="tx1"/>
          </a:solidFill>
          <a:latin typeface="+mn-lt"/>
          <a:ea typeface="+mn-ea"/>
          <a:cs typeface="+mn-cs"/>
        </a:defRPr>
      </a:lvl7pPr>
      <a:lvl8pPr marL="374314" indent="-187157" algn="l" defTabSz="962253" rtl="0" eaLnBrk="1" latinLnBrk="0" hangingPunct="1">
        <a:buClr>
          <a:schemeClr val="bg2"/>
        </a:buClr>
        <a:buSzPct val="100000"/>
        <a:buFont typeface="Arial" panose="020B0604020202020204" pitchFamily="34" charset="0"/>
        <a:buChar char="–"/>
        <a:defRPr sz="1040" kern="1800">
          <a:solidFill>
            <a:schemeClr val="tx1"/>
          </a:solidFill>
          <a:latin typeface="+mn-lt"/>
          <a:ea typeface="+mn-ea"/>
          <a:cs typeface="+mn-cs"/>
        </a:defRPr>
      </a:lvl8pPr>
      <a:lvl9pPr marL="374314" indent="-187157" algn="l" defTabSz="962253" rtl="0" eaLnBrk="1" latinLnBrk="0" hangingPunct="1">
        <a:buClr>
          <a:schemeClr val="bg2"/>
        </a:buClr>
        <a:buSzPct val="100000"/>
        <a:buFont typeface="Arial" panose="020B0604020202020204" pitchFamily="34" charset="0"/>
        <a:buChar char="–"/>
        <a:defRPr sz="1040" kern="18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0" userDrawn="1">
          <p15:clr>
            <a:srgbClr val="F26B43"/>
          </p15:clr>
        </p15:guide>
        <p15:guide id="2" pos="4761" userDrawn="1">
          <p15:clr>
            <a:srgbClr val="F26B43"/>
          </p15:clr>
        </p15:guide>
        <p15:guide id="3" pos="530" userDrawn="1">
          <p15:clr>
            <a:srgbClr val="F26B43"/>
          </p15:clr>
        </p15:guide>
        <p15:guide id="4" pos="8995" userDrawn="1">
          <p15:clr>
            <a:srgbClr val="F26B43"/>
          </p15:clr>
        </p15:guide>
        <p15:guide id="5" orient="horz" pos="1727" userDrawn="1">
          <p15:clr>
            <a:srgbClr val="F26B43"/>
          </p15:clr>
        </p15:guide>
        <p15:guide id="6" orient="horz" pos="4584" userDrawn="1">
          <p15:clr>
            <a:srgbClr val="F26B43"/>
          </p15:clr>
        </p15:guide>
        <p15:guide id="7" orient="horz" pos="536" userDrawn="1">
          <p15:clr>
            <a:srgbClr val="F26B43"/>
          </p15:clr>
        </p15:guide>
        <p15:guide id="8"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C3A2B2-6438-4B54-B3F5-0A601A262A77}"/>
              </a:ext>
            </a:extLst>
          </p:cNvPr>
          <p:cNvSpPr>
            <a:spLocks noGrp="1"/>
          </p:cNvSpPr>
          <p:nvPr>
            <p:ph type="title" idx="4294967295"/>
          </p:nvPr>
        </p:nvSpPr>
        <p:spPr>
          <a:xfrm>
            <a:off x="1116013" y="3644900"/>
            <a:ext cx="8936037" cy="229393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1193587" rtl="0" eaLnBrk="1" fontAlgn="auto" latinLnBrk="0" hangingPunct="1">
              <a:lnSpc>
                <a:spcPts val="8245"/>
              </a:lnSpc>
              <a:spcBef>
                <a:spcPts val="989"/>
              </a:spcBef>
              <a:spcAft>
                <a:spcPts val="3958"/>
              </a:spcAft>
              <a:buClrTx/>
              <a:buSzTx/>
              <a:buFont typeface="Arial" pitchFamily="34" charset="0"/>
              <a:buNone/>
              <a:tabLst/>
              <a:defRPr/>
            </a:pPr>
            <a:r>
              <a:rPr kumimoji="0" lang="en-AU" sz="7256" b="1" i="0" u="none" strike="noStrike" kern="1200" cap="none" spc="0" normalizeH="0" baseline="0" noProof="0" dirty="0">
                <a:ln>
                  <a:noFill/>
                </a:ln>
                <a:solidFill>
                  <a:schemeClr val="bg1"/>
                </a:solidFill>
                <a:effectLst/>
                <a:uLnTx/>
                <a:uFillTx/>
                <a:latin typeface="+mj-lt"/>
                <a:ea typeface="+mn-ea"/>
                <a:cs typeface="Arial" pitchFamily="34" charset="0"/>
              </a:rPr>
              <a:t>Make big things happen</a:t>
            </a:r>
          </a:p>
        </p:txBody>
      </p:sp>
      <p:sp>
        <p:nvSpPr>
          <p:cNvPr id="3" name="Text Placeholder 2">
            <a:extLst>
              <a:ext uri="{FF2B5EF4-FFF2-40B4-BE49-F238E27FC236}">
                <a16:creationId xmlns:a16="http://schemas.microsoft.com/office/drawing/2014/main" id="{B8F1BED1-0EB3-4361-B634-0A6AF55F180F}"/>
              </a:ext>
            </a:extLst>
          </p:cNvPr>
          <p:cNvSpPr>
            <a:spLocks noGrp="1"/>
          </p:cNvSpPr>
          <p:nvPr>
            <p:ph type="body" sz="quarter" idx="19"/>
          </p:nvPr>
        </p:nvSpPr>
        <p:spPr>
          <a:xfrm>
            <a:off x="1140510" y="7254875"/>
            <a:ext cx="10462542" cy="2428709"/>
          </a:xfrm>
        </p:spPr>
        <p:txBody>
          <a:bodyPr/>
          <a:lstStyle/>
          <a:p>
            <a:r>
              <a:rPr lang="en-AU" sz="2968" b="0" dirty="0"/>
              <a:t>Matthew Blake &amp; Danny Rubano</a:t>
            </a:r>
          </a:p>
          <a:p>
            <a:r>
              <a:rPr lang="en-AU" sz="2968" b="0" dirty="0"/>
              <a:t>InclusionAndDiversity@ato.gov.au</a:t>
            </a:r>
          </a:p>
          <a:p>
            <a:r>
              <a:rPr lang="en-AU" sz="2968" b="0" dirty="0"/>
              <a:t>www.ato.gov.au/careers</a:t>
            </a:r>
          </a:p>
          <a:p>
            <a:endParaRPr lang="en-AU" sz="2968" b="0" dirty="0"/>
          </a:p>
        </p:txBody>
      </p:sp>
      <p:sp>
        <p:nvSpPr>
          <p:cNvPr id="5" name="Footer Placeholder 4">
            <a:extLst>
              <a:ext uri="{FF2B5EF4-FFF2-40B4-BE49-F238E27FC236}">
                <a16:creationId xmlns:a16="http://schemas.microsoft.com/office/drawing/2014/main" id="{AFCCAECE-D5F9-479F-A3A1-12FC72846A78}"/>
              </a:ext>
              <a:ext uri="{C183D7F6-B498-43B3-948B-1728B52AA6E4}">
                <adec:decorative xmlns:adec="http://schemas.microsoft.com/office/drawing/2017/decorative" val="1"/>
              </a:ext>
            </a:extLst>
          </p:cNvPr>
          <p:cNvSpPr>
            <a:spLocks noGrp="1"/>
          </p:cNvSpPr>
          <p:nvPr>
            <p:ph type="ftr" sz="quarter" idx="15"/>
          </p:nvPr>
        </p:nvSpPr>
        <p:spPr>
          <a:xfrm>
            <a:off x="1086905" y="10379075"/>
            <a:ext cx="12276470" cy="356200"/>
          </a:xfrm>
        </p:spPr>
        <p:txBody>
          <a:bodyPr/>
          <a:lstStyle/>
          <a:p>
            <a:pPr defTabSz="2008827" rtl="0"/>
            <a:r>
              <a:rPr lang="en-AU" kern="1200" dirty="0">
                <a:solidFill>
                  <a:prstClr val="white"/>
                </a:solidFill>
                <a:cs typeface="+mn-cs"/>
              </a:rPr>
              <a:t>Official </a:t>
            </a:r>
            <a:r>
              <a:rPr lang="en-AU" kern="1200" dirty="0">
                <a:solidFill>
                  <a:prstClr val="white"/>
                </a:solidFill>
                <a:latin typeface="Inter"/>
                <a:cs typeface="+mn-cs"/>
              </a:rPr>
              <a:t>EXTERNAL</a:t>
            </a:r>
          </a:p>
        </p:txBody>
      </p:sp>
      <p:pic>
        <p:nvPicPr>
          <p:cNvPr id="8" name="Picture Placeholder 7" descr="Photo of ATO staff member who is a woman of Eurasian decent, smiling and wearing a black jacket.">
            <a:extLst>
              <a:ext uri="{FF2B5EF4-FFF2-40B4-BE49-F238E27FC236}">
                <a16:creationId xmlns:a16="http://schemas.microsoft.com/office/drawing/2014/main" id="{1AA00229-1947-4336-956D-667203CA8287}"/>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4947" r="24947"/>
          <a:stretch/>
        </p:blipFill>
        <p:spPr>
          <a:xfrm>
            <a:off x="11603052" y="0"/>
            <a:ext cx="8501050" cy="11310696"/>
          </a:xfrm>
        </p:spPr>
      </p:pic>
    </p:spTree>
    <p:extLst>
      <p:ext uri="{BB962C8B-B14F-4D97-AF65-F5344CB8AC3E}">
        <p14:creationId xmlns:p14="http://schemas.microsoft.com/office/powerpoint/2010/main" val="104070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AF16C-F2CF-872C-3925-D2AED4F5DDEF}"/>
              </a:ext>
              <a:ext uri="{C183D7F6-B498-43B3-948B-1728B52AA6E4}">
                <adec:decorative xmlns:adec="http://schemas.microsoft.com/office/drawing/2017/decorative" val="1"/>
              </a:ext>
            </a:extLst>
          </p:cNvPr>
          <p:cNvSpPr/>
          <p:nvPr/>
        </p:nvSpPr>
        <p:spPr>
          <a:xfrm>
            <a:off x="0" y="0"/>
            <a:ext cx="20104100" cy="36943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31">
            <a:extLst>
              <a:ext uri="{FF2B5EF4-FFF2-40B4-BE49-F238E27FC236}">
                <a16:creationId xmlns:a16="http://schemas.microsoft.com/office/drawing/2014/main" id="{9C837CE0-E1F1-EC70-6BCF-989F262EEA3C}"/>
              </a:ext>
              <a:ext uri="{C183D7F6-B498-43B3-948B-1728B52AA6E4}">
                <adec:decorative xmlns:adec="http://schemas.microsoft.com/office/drawing/2017/decorative" val="1"/>
              </a:ext>
            </a:extLst>
          </p:cNvPr>
          <p:cNvSpPr>
            <a:spLocks noGrp="1"/>
          </p:cNvSpPr>
          <p:nvPr>
            <p:ph type="title" idx="4294967295"/>
          </p:nvPr>
        </p:nvSpPr>
        <p:spPr>
          <a:xfrm>
            <a:off x="0" y="0"/>
            <a:ext cx="0" cy="0"/>
          </a:xfrm>
        </p:spPr>
        <p:txBody>
          <a:bodyPr/>
          <a:lstStyle/>
          <a:p>
            <a:r>
              <a:rPr lang="en-US" dirty="0"/>
              <a:t>Why join us?</a:t>
            </a:r>
          </a:p>
        </p:txBody>
      </p:sp>
      <p:sp>
        <p:nvSpPr>
          <p:cNvPr id="28" name="object 7">
            <a:extLst>
              <a:ext uri="{FF2B5EF4-FFF2-40B4-BE49-F238E27FC236}">
                <a16:creationId xmlns:a16="http://schemas.microsoft.com/office/drawing/2014/main" id="{0FA8FCF2-65E6-ECB0-04FF-D1E05C247FAA}"/>
              </a:ext>
            </a:extLst>
          </p:cNvPr>
          <p:cNvSpPr txBox="1">
            <a:spLocks/>
          </p:cNvSpPr>
          <p:nvPr/>
        </p:nvSpPr>
        <p:spPr>
          <a:xfrm>
            <a:off x="877737" y="1216598"/>
            <a:ext cx="11810365" cy="545021"/>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lang="en-AU" sz="3450" b="1" spc="-20" dirty="0">
                <a:solidFill>
                  <a:schemeClr val="bg1"/>
                </a:solidFill>
                <a:latin typeface="Poppins"/>
                <a:cs typeface="Poppins"/>
              </a:rPr>
              <a:t>Why join us?</a:t>
            </a:r>
            <a:endParaRPr lang="en-AU" sz="3450" dirty="0">
              <a:solidFill>
                <a:schemeClr val="bg1"/>
              </a:solidFill>
              <a:latin typeface="Poppins"/>
              <a:cs typeface="Poppins"/>
            </a:endParaRPr>
          </a:p>
        </p:txBody>
      </p:sp>
      <p:sp>
        <p:nvSpPr>
          <p:cNvPr id="3" name="object 3"/>
          <p:cNvSpPr txBox="1"/>
          <p:nvPr/>
        </p:nvSpPr>
        <p:spPr>
          <a:xfrm>
            <a:off x="877737" y="2050695"/>
            <a:ext cx="11155513" cy="1048334"/>
          </a:xfrm>
          <a:prstGeom prst="rect">
            <a:avLst/>
          </a:prstGeom>
        </p:spPr>
        <p:txBody>
          <a:bodyPr vert="horz" wrap="square" lIns="0" tIns="13432" rIns="0" bIns="0" rtlCol="0">
            <a:spAutoFit/>
          </a:bodyPr>
          <a:lstStyle/>
          <a:p>
            <a:pPr marL="13432" marR="5373">
              <a:lnSpc>
                <a:spcPct val="115399"/>
              </a:lnSpc>
              <a:spcBef>
                <a:spcPts val="793"/>
              </a:spcBef>
            </a:pPr>
            <a:r>
              <a:rPr sz="2000" spc="-11" dirty="0">
                <a:solidFill>
                  <a:schemeClr val="bg1"/>
                </a:solidFill>
                <a:latin typeface="Inter-Medium"/>
                <a:cs typeface="Inter-Medium"/>
              </a:rPr>
              <a:t>At</a:t>
            </a:r>
            <a:r>
              <a:rPr sz="2000" spc="-85" dirty="0">
                <a:solidFill>
                  <a:schemeClr val="bg1"/>
                </a:solidFill>
                <a:latin typeface="Inter-Medium"/>
                <a:cs typeface="Inter-Medium"/>
              </a:rPr>
              <a:t> </a:t>
            </a:r>
            <a:r>
              <a:rPr sz="2000" dirty="0">
                <a:solidFill>
                  <a:schemeClr val="bg1"/>
                </a:solidFill>
                <a:latin typeface="Inter-Medium"/>
                <a:cs typeface="Inter-Medium"/>
              </a:rPr>
              <a:t>the</a:t>
            </a:r>
            <a:r>
              <a:rPr sz="2000" spc="-58" dirty="0">
                <a:solidFill>
                  <a:schemeClr val="bg1"/>
                </a:solidFill>
                <a:latin typeface="Inter-Medium"/>
                <a:cs typeface="Inter-Medium"/>
              </a:rPr>
              <a:t> </a:t>
            </a:r>
            <a:r>
              <a:rPr sz="2000" spc="-69" dirty="0">
                <a:solidFill>
                  <a:schemeClr val="bg1"/>
                </a:solidFill>
                <a:latin typeface="Inter-Medium"/>
                <a:cs typeface="Inter-Medium"/>
              </a:rPr>
              <a:t>ATO</a:t>
            </a:r>
            <a:r>
              <a:rPr sz="2000" spc="-32" dirty="0">
                <a:solidFill>
                  <a:schemeClr val="bg1"/>
                </a:solidFill>
                <a:latin typeface="Inter-Medium"/>
                <a:cs typeface="Inter-Medium"/>
              </a:rPr>
              <a:t> </a:t>
            </a:r>
            <a:r>
              <a:rPr sz="2000" dirty="0">
                <a:solidFill>
                  <a:schemeClr val="bg1"/>
                </a:solidFill>
                <a:latin typeface="Inter-Medium"/>
                <a:cs typeface="Inter-Medium"/>
              </a:rPr>
              <a:t>we</a:t>
            </a:r>
            <a:r>
              <a:rPr sz="2000" spc="-58" dirty="0">
                <a:solidFill>
                  <a:schemeClr val="bg1"/>
                </a:solidFill>
                <a:latin typeface="Inter-Medium"/>
                <a:cs typeface="Inter-Medium"/>
              </a:rPr>
              <a:t> </a:t>
            </a:r>
            <a:r>
              <a:rPr sz="2000" spc="-11" dirty="0">
                <a:solidFill>
                  <a:schemeClr val="bg1"/>
                </a:solidFill>
                <a:latin typeface="Inter-Medium"/>
                <a:cs typeface="Inter-Medium"/>
              </a:rPr>
              <a:t>offer</a:t>
            </a:r>
            <a:r>
              <a:rPr sz="2000" spc="-58" dirty="0">
                <a:solidFill>
                  <a:schemeClr val="bg1"/>
                </a:solidFill>
                <a:latin typeface="Inter-Medium"/>
                <a:cs typeface="Inter-Medium"/>
              </a:rPr>
              <a:t> </a:t>
            </a:r>
            <a:r>
              <a:rPr sz="2000" dirty="0">
                <a:solidFill>
                  <a:schemeClr val="bg1"/>
                </a:solidFill>
                <a:latin typeface="Inter-Medium"/>
                <a:cs typeface="Inter-Medium"/>
              </a:rPr>
              <a:t>you</a:t>
            </a:r>
            <a:r>
              <a:rPr sz="2000" spc="-53" dirty="0">
                <a:solidFill>
                  <a:schemeClr val="bg1"/>
                </a:solidFill>
                <a:latin typeface="Inter-Medium"/>
                <a:cs typeface="Inter-Medium"/>
              </a:rPr>
              <a:t> </a:t>
            </a:r>
            <a:r>
              <a:rPr sz="2000" dirty="0">
                <a:solidFill>
                  <a:schemeClr val="bg1"/>
                </a:solidFill>
                <a:latin typeface="Inter-Medium"/>
                <a:cs typeface="Inter-Medium"/>
              </a:rPr>
              <a:t>a</a:t>
            </a:r>
            <a:r>
              <a:rPr sz="2000" spc="-58" dirty="0">
                <a:solidFill>
                  <a:schemeClr val="bg1"/>
                </a:solidFill>
                <a:latin typeface="Inter-Medium"/>
                <a:cs typeface="Inter-Medium"/>
              </a:rPr>
              <a:t> </a:t>
            </a:r>
            <a:r>
              <a:rPr sz="2000" spc="-11" dirty="0">
                <a:solidFill>
                  <a:schemeClr val="bg1"/>
                </a:solidFill>
                <a:latin typeface="Inter-Medium"/>
                <a:cs typeface="Inter-Medium"/>
              </a:rPr>
              <a:t>place</a:t>
            </a:r>
            <a:r>
              <a:rPr sz="2000" spc="-58" dirty="0">
                <a:solidFill>
                  <a:schemeClr val="bg1"/>
                </a:solidFill>
                <a:latin typeface="Inter-Medium"/>
                <a:cs typeface="Inter-Medium"/>
              </a:rPr>
              <a:t> </a:t>
            </a:r>
            <a:r>
              <a:rPr sz="2000" spc="-11" dirty="0">
                <a:solidFill>
                  <a:schemeClr val="bg1"/>
                </a:solidFill>
                <a:latin typeface="Inter-Medium"/>
                <a:cs typeface="Inter-Medium"/>
              </a:rPr>
              <a:t>where</a:t>
            </a:r>
            <a:r>
              <a:rPr sz="2000" spc="-58" dirty="0">
                <a:solidFill>
                  <a:schemeClr val="bg1"/>
                </a:solidFill>
                <a:latin typeface="Inter-Medium"/>
                <a:cs typeface="Inter-Medium"/>
              </a:rPr>
              <a:t> </a:t>
            </a:r>
            <a:r>
              <a:rPr sz="2000" dirty="0">
                <a:solidFill>
                  <a:schemeClr val="bg1"/>
                </a:solidFill>
                <a:latin typeface="Inter-Medium"/>
                <a:cs typeface="Inter-Medium"/>
              </a:rPr>
              <a:t>you</a:t>
            </a:r>
            <a:r>
              <a:rPr sz="2000" spc="-53" dirty="0">
                <a:solidFill>
                  <a:schemeClr val="bg1"/>
                </a:solidFill>
                <a:latin typeface="Inter-Medium"/>
                <a:cs typeface="Inter-Medium"/>
              </a:rPr>
              <a:t> </a:t>
            </a:r>
            <a:r>
              <a:rPr sz="2000" dirty="0">
                <a:solidFill>
                  <a:schemeClr val="bg1"/>
                </a:solidFill>
                <a:latin typeface="Inter-Medium"/>
                <a:cs typeface="Inter-Medium"/>
              </a:rPr>
              <a:t>can</a:t>
            </a:r>
            <a:r>
              <a:rPr sz="2000" spc="-58" dirty="0">
                <a:solidFill>
                  <a:schemeClr val="bg1"/>
                </a:solidFill>
                <a:latin typeface="Inter-Medium"/>
                <a:cs typeface="Inter-Medium"/>
              </a:rPr>
              <a:t> </a:t>
            </a:r>
            <a:r>
              <a:rPr sz="2000" spc="-11" dirty="0">
                <a:solidFill>
                  <a:schemeClr val="bg1"/>
                </a:solidFill>
                <a:latin typeface="Inter-Medium"/>
                <a:cs typeface="Inter-Medium"/>
              </a:rPr>
              <a:t>belong,</a:t>
            </a:r>
            <a:r>
              <a:rPr sz="2000" spc="-74" dirty="0">
                <a:solidFill>
                  <a:schemeClr val="bg1"/>
                </a:solidFill>
                <a:latin typeface="Inter-Medium"/>
                <a:cs typeface="Inter-Medium"/>
              </a:rPr>
              <a:t> </a:t>
            </a:r>
            <a:r>
              <a:rPr sz="2000" dirty="0">
                <a:solidFill>
                  <a:schemeClr val="bg1"/>
                </a:solidFill>
                <a:latin typeface="Inter-Medium"/>
                <a:cs typeface="Inter-Medium"/>
              </a:rPr>
              <a:t>a</a:t>
            </a:r>
            <a:r>
              <a:rPr sz="2000" spc="-53" dirty="0">
                <a:solidFill>
                  <a:schemeClr val="bg1"/>
                </a:solidFill>
                <a:latin typeface="Inter-Medium"/>
                <a:cs typeface="Inter-Medium"/>
              </a:rPr>
              <a:t> </a:t>
            </a:r>
            <a:r>
              <a:rPr sz="2000" dirty="0">
                <a:solidFill>
                  <a:schemeClr val="bg1"/>
                </a:solidFill>
                <a:latin typeface="Inter-Medium"/>
                <a:cs typeface="Inter-Medium"/>
              </a:rPr>
              <a:t>say</a:t>
            </a:r>
            <a:r>
              <a:rPr sz="2000" spc="-58" dirty="0">
                <a:solidFill>
                  <a:schemeClr val="bg1"/>
                </a:solidFill>
                <a:latin typeface="Inter-Medium"/>
                <a:cs typeface="Inter-Medium"/>
              </a:rPr>
              <a:t> </a:t>
            </a:r>
            <a:r>
              <a:rPr sz="2000" dirty="0">
                <a:solidFill>
                  <a:schemeClr val="bg1"/>
                </a:solidFill>
                <a:latin typeface="Inter-Medium"/>
                <a:cs typeface="Inter-Medium"/>
              </a:rPr>
              <a:t>in</a:t>
            </a:r>
            <a:r>
              <a:rPr sz="2000" spc="-58" dirty="0">
                <a:solidFill>
                  <a:schemeClr val="bg1"/>
                </a:solidFill>
                <a:latin typeface="Inter-Medium"/>
                <a:cs typeface="Inter-Medium"/>
              </a:rPr>
              <a:t> </a:t>
            </a:r>
            <a:r>
              <a:rPr sz="2000" dirty="0">
                <a:solidFill>
                  <a:schemeClr val="bg1"/>
                </a:solidFill>
                <a:latin typeface="Inter-Medium"/>
                <a:cs typeface="Inter-Medium"/>
              </a:rPr>
              <a:t>how</a:t>
            </a:r>
            <a:r>
              <a:rPr sz="2000" spc="-58" dirty="0">
                <a:solidFill>
                  <a:schemeClr val="bg1"/>
                </a:solidFill>
                <a:latin typeface="Inter-Medium"/>
                <a:cs typeface="Inter-Medium"/>
              </a:rPr>
              <a:t> </a:t>
            </a:r>
            <a:r>
              <a:rPr sz="2000" dirty="0">
                <a:solidFill>
                  <a:schemeClr val="bg1"/>
                </a:solidFill>
                <a:latin typeface="Inter-Medium"/>
                <a:cs typeface="Inter-Medium"/>
              </a:rPr>
              <a:t>you</a:t>
            </a:r>
            <a:r>
              <a:rPr sz="2000" spc="-53" dirty="0">
                <a:solidFill>
                  <a:schemeClr val="bg1"/>
                </a:solidFill>
                <a:latin typeface="Inter-Medium"/>
                <a:cs typeface="Inter-Medium"/>
              </a:rPr>
              <a:t> </a:t>
            </a:r>
            <a:r>
              <a:rPr sz="2000" spc="-11" dirty="0">
                <a:solidFill>
                  <a:schemeClr val="bg1"/>
                </a:solidFill>
                <a:latin typeface="Inter-Medium"/>
                <a:cs typeface="Inter-Medium"/>
              </a:rPr>
              <a:t>make</a:t>
            </a:r>
            <a:r>
              <a:rPr sz="2000" spc="-58" dirty="0">
                <a:solidFill>
                  <a:schemeClr val="bg1"/>
                </a:solidFill>
                <a:latin typeface="Inter-Medium"/>
                <a:cs typeface="Inter-Medium"/>
              </a:rPr>
              <a:t> </a:t>
            </a:r>
            <a:r>
              <a:rPr sz="2000" dirty="0">
                <a:solidFill>
                  <a:schemeClr val="bg1"/>
                </a:solidFill>
                <a:latin typeface="Inter-Medium"/>
                <a:cs typeface="Inter-Medium"/>
              </a:rPr>
              <a:t>a</a:t>
            </a:r>
            <a:r>
              <a:rPr sz="2000" spc="-58" dirty="0">
                <a:solidFill>
                  <a:schemeClr val="bg1"/>
                </a:solidFill>
                <a:latin typeface="Inter-Medium"/>
                <a:cs typeface="Inter-Medium"/>
              </a:rPr>
              <a:t> </a:t>
            </a:r>
            <a:r>
              <a:rPr sz="2000" spc="-21" dirty="0">
                <a:solidFill>
                  <a:schemeClr val="bg1"/>
                </a:solidFill>
                <a:latin typeface="Inter-Medium"/>
                <a:cs typeface="Inter-Medium"/>
              </a:rPr>
              <a:t>difference,</a:t>
            </a:r>
            <a:r>
              <a:rPr sz="2000" spc="-69" dirty="0">
                <a:solidFill>
                  <a:schemeClr val="bg1"/>
                </a:solidFill>
                <a:latin typeface="Inter-Medium"/>
                <a:cs typeface="Inter-Medium"/>
              </a:rPr>
              <a:t> </a:t>
            </a:r>
            <a:r>
              <a:rPr sz="2000" dirty="0">
                <a:solidFill>
                  <a:schemeClr val="bg1"/>
                </a:solidFill>
                <a:latin typeface="Inter-Medium"/>
                <a:cs typeface="Inter-Medium"/>
              </a:rPr>
              <a:t>and</a:t>
            </a:r>
            <a:r>
              <a:rPr sz="2000" spc="-58" dirty="0">
                <a:solidFill>
                  <a:schemeClr val="bg1"/>
                </a:solidFill>
                <a:latin typeface="Inter-Medium"/>
                <a:cs typeface="Inter-Medium"/>
              </a:rPr>
              <a:t> </a:t>
            </a:r>
            <a:r>
              <a:rPr sz="2000" dirty="0">
                <a:solidFill>
                  <a:schemeClr val="bg1"/>
                </a:solidFill>
                <a:latin typeface="Inter-Medium"/>
                <a:cs typeface="Inter-Medium"/>
              </a:rPr>
              <a:t>the</a:t>
            </a:r>
            <a:r>
              <a:rPr sz="2000" spc="-53" dirty="0">
                <a:solidFill>
                  <a:schemeClr val="bg1"/>
                </a:solidFill>
                <a:latin typeface="Inter-Medium"/>
                <a:cs typeface="Inter-Medium"/>
              </a:rPr>
              <a:t> </a:t>
            </a:r>
            <a:r>
              <a:rPr sz="2000" spc="-11" dirty="0">
                <a:solidFill>
                  <a:schemeClr val="bg1"/>
                </a:solidFill>
                <a:latin typeface="Inter-Medium"/>
                <a:cs typeface="Inter-Medium"/>
              </a:rPr>
              <a:t>chance</a:t>
            </a:r>
            <a:r>
              <a:rPr sz="2000" spc="-58" dirty="0">
                <a:solidFill>
                  <a:schemeClr val="bg1"/>
                </a:solidFill>
                <a:latin typeface="Inter-Medium"/>
                <a:cs typeface="Inter-Medium"/>
              </a:rPr>
              <a:t> </a:t>
            </a:r>
            <a:r>
              <a:rPr sz="2000" dirty="0">
                <a:solidFill>
                  <a:schemeClr val="bg1"/>
                </a:solidFill>
                <a:latin typeface="Inter-Medium"/>
                <a:cs typeface="Inter-Medium"/>
              </a:rPr>
              <a:t>to</a:t>
            </a:r>
            <a:r>
              <a:rPr sz="2000" spc="-58" dirty="0">
                <a:solidFill>
                  <a:schemeClr val="bg1"/>
                </a:solidFill>
                <a:latin typeface="Inter-Medium"/>
                <a:cs typeface="Inter-Medium"/>
              </a:rPr>
              <a:t> </a:t>
            </a:r>
            <a:r>
              <a:rPr sz="2000" spc="-21" dirty="0">
                <a:solidFill>
                  <a:schemeClr val="bg1"/>
                </a:solidFill>
                <a:latin typeface="Inter-Medium"/>
                <a:cs typeface="Inter-Medium"/>
              </a:rPr>
              <a:t>grow</a:t>
            </a:r>
            <a:r>
              <a:rPr sz="2000" spc="-58" dirty="0">
                <a:solidFill>
                  <a:schemeClr val="bg1"/>
                </a:solidFill>
                <a:latin typeface="Inter-Medium"/>
                <a:cs typeface="Inter-Medium"/>
              </a:rPr>
              <a:t> </a:t>
            </a:r>
            <a:r>
              <a:rPr sz="2000" dirty="0">
                <a:solidFill>
                  <a:schemeClr val="bg1"/>
                </a:solidFill>
                <a:latin typeface="Inter-Medium"/>
                <a:cs typeface="Inter-Medium"/>
              </a:rPr>
              <a:t>a</a:t>
            </a:r>
            <a:r>
              <a:rPr sz="2000" spc="-53" dirty="0">
                <a:solidFill>
                  <a:schemeClr val="bg1"/>
                </a:solidFill>
                <a:latin typeface="Inter-Medium"/>
                <a:cs typeface="Inter-Medium"/>
              </a:rPr>
              <a:t> </a:t>
            </a:r>
            <a:r>
              <a:rPr sz="2000" spc="-11" dirty="0">
                <a:solidFill>
                  <a:schemeClr val="bg1"/>
                </a:solidFill>
                <a:latin typeface="Inter-Medium"/>
                <a:cs typeface="Inter-Medium"/>
              </a:rPr>
              <a:t>successful</a:t>
            </a:r>
            <a:r>
              <a:rPr lang="en-US" sz="2000" spc="-11" dirty="0">
                <a:solidFill>
                  <a:schemeClr val="bg1"/>
                </a:solidFill>
                <a:latin typeface="Inter-Medium"/>
                <a:cs typeface="Inter-Medium"/>
              </a:rPr>
              <a:t> </a:t>
            </a:r>
            <a:r>
              <a:rPr sz="2000" spc="-32" dirty="0">
                <a:solidFill>
                  <a:schemeClr val="bg1"/>
                </a:solidFill>
                <a:latin typeface="Inter-Medium"/>
                <a:cs typeface="Inter-Medium"/>
              </a:rPr>
              <a:t>career.</a:t>
            </a:r>
            <a:r>
              <a:rPr lang="en-US" sz="2000" spc="-63" dirty="0">
                <a:solidFill>
                  <a:schemeClr val="bg1"/>
                </a:solidFill>
                <a:latin typeface="Inter-Medium"/>
                <a:cs typeface="Inter-Medium"/>
              </a:rPr>
              <a:t> </a:t>
            </a:r>
            <a:r>
              <a:rPr sz="2000" dirty="0">
                <a:solidFill>
                  <a:schemeClr val="bg1"/>
                </a:solidFill>
                <a:latin typeface="Inter-Medium"/>
                <a:cs typeface="Inter-Medium"/>
              </a:rPr>
              <a:t>Join</a:t>
            </a:r>
            <a:r>
              <a:rPr sz="2000" spc="-53" dirty="0">
                <a:solidFill>
                  <a:schemeClr val="bg1"/>
                </a:solidFill>
                <a:latin typeface="Inter-Medium"/>
                <a:cs typeface="Inter-Medium"/>
              </a:rPr>
              <a:t> </a:t>
            </a:r>
            <a:r>
              <a:rPr sz="2000" dirty="0">
                <a:solidFill>
                  <a:schemeClr val="bg1"/>
                </a:solidFill>
                <a:latin typeface="Inter-Medium"/>
                <a:cs typeface="Inter-Medium"/>
              </a:rPr>
              <a:t>us</a:t>
            </a:r>
            <a:r>
              <a:rPr sz="2000" spc="-53" dirty="0">
                <a:solidFill>
                  <a:schemeClr val="bg1"/>
                </a:solidFill>
                <a:latin typeface="Inter-Medium"/>
                <a:cs typeface="Inter-Medium"/>
              </a:rPr>
              <a:t> </a:t>
            </a:r>
            <a:r>
              <a:rPr sz="2000" dirty="0">
                <a:solidFill>
                  <a:schemeClr val="bg1"/>
                </a:solidFill>
                <a:latin typeface="Inter-Medium"/>
                <a:cs typeface="Inter-Medium"/>
              </a:rPr>
              <a:t>to</a:t>
            </a:r>
            <a:r>
              <a:rPr sz="2000" spc="-53" dirty="0">
                <a:solidFill>
                  <a:schemeClr val="bg1"/>
                </a:solidFill>
                <a:latin typeface="Inter-Medium"/>
                <a:cs typeface="Inter-Medium"/>
              </a:rPr>
              <a:t> </a:t>
            </a:r>
            <a:r>
              <a:rPr sz="2000" spc="-21" dirty="0">
                <a:solidFill>
                  <a:schemeClr val="bg1"/>
                </a:solidFill>
                <a:latin typeface="Inter-Medium"/>
                <a:cs typeface="Inter-Medium"/>
              </a:rPr>
              <a:t>experience</a:t>
            </a:r>
            <a:r>
              <a:rPr sz="2000" spc="-48" dirty="0">
                <a:solidFill>
                  <a:schemeClr val="bg1"/>
                </a:solidFill>
                <a:latin typeface="Inter-Medium"/>
                <a:cs typeface="Inter-Medium"/>
              </a:rPr>
              <a:t> </a:t>
            </a:r>
            <a:r>
              <a:rPr sz="2000" dirty="0">
                <a:solidFill>
                  <a:schemeClr val="bg1"/>
                </a:solidFill>
                <a:latin typeface="Inter-Medium"/>
                <a:cs typeface="Inter-Medium"/>
              </a:rPr>
              <a:t>the</a:t>
            </a:r>
            <a:r>
              <a:rPr sz="2000" spc="-53" dirty="0">
                <a:solidFill>
                  <a:schemeClr val="bg1"/>
                </a:solidFill>
                <a:latin typeface="Inter-Medium"/>
                <a:cs typeface="Inter-Medium"/>
              </a:rPr>
              <a:t> </a:t>
            </a:r>
            <a:r>
              <a:rPr sz="2000" spc="-11" dirty="0">
                <a:solidFill>
                  <a:schemeClr val="bg1"/>
                </a:solidFill>
                <a:latin typeface="Inter-Medium"/>
                <a:cs typeface="Inter-Medium"/>
              </a:rPr>
              <a:t>spirit</a:t>
            </a:r>
            <a:r>
              <a:rPr sz="2000" spc="-53" dirty="0">
                <a:solidFill>
                  <a:schemeClr val="bg1"/>
                </a:solidFill>
                <a:latin typeface="Inter-Medium"/>
                <a:cs typeface="Inter-Medium"/>
              </a:rPr>
              <a:t> </a:t>
            </a:r>
            <a:r>
              <a:rPr sz="2000" dirty="0">
                <a:solidFill>
                  <a:schemeClr val="bg1"/>
                </a:solidFill>
                <a:latin typeface="Inter-Medium"/>
                <a:cs typeface="Inter-Medium"/>
              </a:rPr>
              <a:t>of</a:t>
            </a:r>
            <a:r>
              <a:rPr sz="2000" spc="-53" dirty="0">
                <a:solidFill>
                  <a:schemeClr val="bg1"/>
                </a:solidFill>
                <a:latin typeface="Inter-Medium"/>
                <a:cs typeface="Inter-Medium"/>
              </a:rPr>
              <a:t> </a:t>
            </a:r>
            <a:r>
              <a:rPr sz="2000" dirty="0">
                <a:solidFill>
                  <a:schemeClr val="bg1"/>
                </a:solidFill>
                <a:latin typeface="Inter-Medium"/>
                <a:cs typeface="Inter-Medium"/>
              </a:rPr>
              <a:t>the</a:t>
            </a:r>
            <a:r>
              <a:rPr sz="2000" spc="-48" dirty="0">
                <a:solidFill>
                  <a:schemeClr val="bg1"/>
                </a:solidFill>
                <a:latin typeface="Inter-Medium"/>
                <a:cs typeface="Inter-Medium"/>
              </a:rPr>
              <a:t> </a:t>
            </a:r>
            <a:r>
              <a:rPr sz="2000" spc="-11" dirty="0">
                <a:solidFill>
                  <a:schemeClr val="bg1"/>
                </a:solidFill>
                <a:latin typeface="Inter-Medium"/>
                <a:cs typeface="Inter-Medium"/>
              </a:rPr>
              <a:t>Australian</a:t>
            </a:r>
            <a:r>
              <a:rPr sz="2000" spc="-53" dirty="0">
                <a:solidFill>
                  <a:schemeClr val="bg1"/>
                </a:solidFill>
                <a:latin typeface="Inter-Medium"/>
                <a:cs typeface="Inter-Medium"/>
              </a:rPr>
              <a:t> </a:t>
            </a:r>
            <a:r>
              <a:rPr sz="2000" spc="-11" dirty="0">
                <a:solidFill>
                  <a:schemeClr val="bg1"/>
                </a:solidFill>
                <a:latin typeface="Inter-Medium"/>
                <a:cs typeface="Inter-Medium"/>
              </a:rPr>
              <a:t>Public</a:t>
            </a:r>
            <a:r>
              <a:rPr sz="2000" spc="-53" dirty="0">
                <a:solidFill>
                  <a:schemeClr val="bg1"/>
                </a:solidFill>
                <a:latin typeface="Inter-Medium"/>
                <a:cs typeface="Inter-Medium"/>
              </a:rPr>
              <a:t> </a:t>
            </a:r>
            <a:r>
              <a:rPr sz="2000" spc="-11" dirty="0">
                <a:solidFill>
                  <a:schemeClr val="bg1"/>
                </a:solidFill>
                <a:latin typeface="Inter-Medium"/>
                <a:cs typeface="Inter-Medium"/>
              </a:rPr>
              <a:t>Service</a:t>
            </a:r>
            <a:r>
              <a:rPr lang="en-AU" sz="2000" spc="-53" dirty="0">
                <a:solidFill>
                  <a:schemeClr val="bg1"/>
                </a:solidFill>
                <a:latin typeface="Inter-Medium"/>
                <a:cs typeface="Inter-Medium"/>
              </a:rPr>
              <a:t>, </a:t>
            </a:r>
            <a:r>
              <a:rPr lang="en-AU" sz="2000" spc="-11" dirty="0">
                <a:solidFill>
                  <a:schemeClr val="bg1"/>
                </a:solidFill>
                <a:latin typeface="Inter-Medium"/>
                <a:cs typeface="Inter-Medium"/>
              </a:rPr>
              <a:t>doing </a:t>
            </a:r>
            <a:r>
              <a:rPr sz="2000" spc="-11" dirty="0">
                <a:solidFill>
                  <a:schemeClr val="bg1"/>
                </a:solidFill>
                <a:latin typeface="Inter-Medium"/>
                <a:cs typeface="Inter-Medium"/>
              </a:rPr>
              <a:t>work</a:t>
            </a:r>
            <a:r>
              <a:rPr sz="2000" spc="-53" dirty="0">
                <a:solidFill>
                  <a:schemeClr val="bg1"/>
                </a:solidFill>
                <a:latin typeface="Inter-Medium"/>
                <a:cs typeface="Inter-Medium"/>
              </a:rPr>
              <a:t> </a:t>
            </a:r>
            <a:r>
              <a:rPr sz="2000" dirty="0">
                <a:solidFill>
                  <a:schemeClr val="bg1"/>
                </a:solidFill>
                <a:latin typeface="Inter-Medium"/>
                <a:cs typeface="Inter-Medium"/>
              </a:rPr>
              <a:t>that</a:t>
            </a:r>
            <a:r>
              <a:rPr sz="2000" spc="-48" dirty="0">
                <a:solidFill>
                  <a:schemeClr val="bg1"/>
                </a:solidFill>
                <a:latin typeface="Inter-Medium"/>
                <a:cs typeface="Inter-Medium"/>
              </a:rPr>
              <a:t> </a:t>
            </a:r>
            <a:r>
              <a:rPr sz="2000" spc="-11" dirty="0">
                <a:solidFill>
                  <a:schemeClr val="bg1"/>
                </a:solidFill>
                <a:latin typeface="Inter-Medium"/>
                <a:cs typeface="Inter-Medium"/>
              </a:rPr>
              <a:t>matters</a:t>
            </a:r>
            <a:r>
              <a:rPr lang="en-AU" sz="2000" spc="-11" dirty="0">
                <a:solidFill>
                  <a:schemeClr val="bg1"/>
                </a:solidFill>
                <a:latin typeface="Inter-Medium"/>
                <a:cs typeface="Inter-Medium"/>
              </a:rPr>
              <a:t> and playing a part in Australia’s future</a:t>
            </a:r>
            <a:r>
              <a:rPr sz="2000" spc="-11" dirty="0">
                <a:solidFill>
                  <a:schemeClr val="bg1"/>
                </a:solidFill>
                <a:latin typeface="Inter-Medium"/>
                <a:cs typeface="Inter-Medium"/>
              </a:rPr>
              <a:t>.</a:t>
            </a:r>
            <a:endParaRPr sz="2000" dirty="0">
              <a:solidFill>
                <a:schemeClr val="bg1"/>
              </a:solidFill>
              <a:latin typeface="Inter-Medium"/>
              <a:cs typeface="Inter-Medium"/>
            </a:endParaRPr>
          </a:p>
        </p:txBody>
      </p:sp>
      <p:sp>
        <p:nvSpPr>
          <p:cNvPr id="4" name="object 4"/>
          <p:cNvSpPr txBox="1"/>
          <p:nvPr/>
        </p:nvSpPr>
        <p:spPr>
          <a:xfrm>
            <a:off x="839439" y="4062996"/>
            <a:ext cx="3357982" cy="5218258"/>
          </a:xfrm>
          <a:prstGeom prst="rect">
            <a:avLst/>
          </a:prstGeom>
        </p:spPr>
        <p:txBody>
          <a:bodyPr vert="horz" wrap="square" lIns="0" tIns="13432" rIns="0" bIns="0" rtlCol="0">
            <a:spAutoFit/>
          </a:bodyPr>
          <a:lstStyle/>
          <a:p>
            <a:pPr marL="13432">
              <a:spcBef>
                <a:spcPts val="106"/>
              </a:spcBef>
            </a:pPr>
            <a:r>
              <a:rPr sz="2400" b="1" spc="-37" dirty="0">
                <a:solidFill>
                  <a:srgbClr val="150925"/>
                </a:solidFill>
                <a:latin typeface="Poppins"/>
                <a:cs typeface="Poppins"/>
              </a:rPr>
              <a:t>Choose</a:t>
            </a:r>
            <a:r>
              <a:rPr sz="2400" b="1" spc="-74" dirty="0">
                <a:solidFill>
                  <a:srgbClr val="150925"/>
                </a:solidFill>
                <a:latin typeface="Poppins"/>
                <a:cs typeface="Poppins"/>
              </a:rPr>
              <a:t> </a:t>
            </a:r>
            <a:r>
              <a:rPr sz="2400" b="1" spc="-32" dirty="0">
                <a:solidFill>
                  <a:srgbClr val="150925"/>
                </a:solidFill>
                <a:latin typeface="Poppins"/>
                <a:cs typeface="Poppins"/>
              </a:rPr>
              <a:t>your</a:t>
            </a:r>
            <a:r>
              <a:rPr sz="2400" b="1" spc="-74" dirty="0">
                <a:solidFill>
                  <a:srgbClr val="150925"/>
                </a:solidFill>
                <a:latin typeface="Poppins"/>
                <a:cs typeface="Poppins"/>
              </a:rPr>
              <a:t> </a:t>
            </a:r>
            <a:r>
              <a:rPr sz="2400" b="1" spc="-11" dirty="0">
                <a:solidFill>
                  <a:srgbClr val="150925"/>
                </a:solidFill>
                <a:latin typeface="Poppins"/>
                <a:cs typeface="Poppins"/>
              </a:rPr>
              <a:t>impact</a:t>
            </a:r>
            <a:endParaRPr sz="2400" dirty="0">
              <a:latin typeface="Poppins"/>
              <a:cs typeface="Poppins"/>
            </a:endParaRPr>
          </a:p>
          <a:p>
            <a:pPr marL="13432">
              <a:spcBef>
                <a:spcPts val="1047"/>
              </a:spcBef>
            </a:pPr>
            <a:r>
              <a:rPr sz="1600" dirty="0">
                <a:solidFill>
                  <a:srgbClr val="3844CA"/>
                </a:solidFill>
                <a:latin typeface="Inter-Medium"/>
                <a:cs typeface="Inter-Medium"/>
              </a:rPr>
              <a:t>Our</a:t>
            </a:r>
            <a:r>
              <a:rPr sz="1600" spc="-53" dirty="0">
                <a:solidFill>
                  <a:srgbClr val="3844CA"/>
                </a:solidFill>
                <a:latin typeface="Inter-Medium"/>
                <a:cs typeface="Inter-Medium"/>
              </a:rPr>
              <a:t> </a:t>
            </a:r>
            <a:r>
              <a:rPr sz="1600" spc="-11" dirty="0">
                <a:solidFill>
                  <a:srgbClr val="3844CA"/>
                </a:solidFill>
                <a:latin typeface="Inter-Medium"/>
                <a:cs typeface="Inter-Medium"/>
              </a:rPr>
              <a:t>people</a:t>
            </a:r>
            <a:r>
              <a:rPr sz="1600" spc="-53" dirty="0">
                <a:solidFill>
                  <a:srgbClr val="3844CA"/>
                </a:solidFill>
                <a:latin typeface="Inter-Medium"/>
                <a:cs typeface="Inter-Medium"/>
              </a:rPr>
              <a:t> </a:t>
            </a:r>
            <a:r>
              <a:rPr sz="1600" spc="-11" dirty="0">
                <a:solidFill>
                  <a:srgbClr val="3844CA"/>
                </a:solidFill>
                <a:latin typeface="Inter-Medium"/>
                <a:cs typeface="Inter-Medium"/>
              </a:rPr>
              <a:t>make</a:t>
            </a:r>
            <a:r>
              <a:rPr sz="1600" spc="-53" dirty="0">
                <a:solidFill>
                  <a:srgbClr val="3844CA"/>
                </a:solidFill>
                <a:latin typeface="Inter-Medium"/>
                <a:cs typeface="Inter-Medium"/>
              </a:rPr>
              <a:t> </a:t>
            </a:r>
            <a:r>
              <a:rPr sz="1600" dirty="0">
                <a:solidFill>
                  <a:srgbClr val="3844CA"/>
                </a:solidFill>
                <a:latin typeface="Inter-Medium"/>
                <a:cs typeface="Inter-Medium"/>
              </a:rPr>
              <a:t>a</a:t>
            </a:r>
            <a:r>
              <a:rPr sz="1600" spc="-53" dirty="0">
                <a:solidFill>
                  <a:srgbClr val="3844CA"/>
                </a:solidFill>
                <a:latin typeface="Inter-Medium"/>
                <a:cs typeface="Inter-Medium"/>
              </a:rPr>
              <a:t> </a:t>
            </a:r>
            <a:r>
              <a:rPr sz="1600" spc="-11" dirty="0">
                <a:solidFill>
                  <a:srgbClr val="3844CA"/>
                </a:solidFill>
                <a:latin typeface="Inter-Medium"/>
                <a:cs typeface="Inter-Medium"/>
              </a:rPr>
              <a:t>difference</a:t>
            </a:r>
            <a:endParaRPr sz="1600" dirty="0">
              <a:latin typeface="Inter-Medium"/>
              <a:cs typeface="Inter-Medium"/>
            </a:endParaRPr>
          </a:p>
          <a:p>
            <a:pPr marL="13432">
              <a:spcBef>
                <a:spcPts val="1185"/>
              </a:spcBef>
            </a:pPr>
            <a:r>
              <a:rPr lang="en-AU" sz="1300" b="1" spc="-37" dirty="0">
                <a:solidFill>
                  <a:srgbClr val="150925"/>
                </a:solidFill>
                <a:latin typeface="Poppins" pitchFamily="2" charset="77"/>
                <a:cs typeface="Poppins" pitchFamily="2" charset="77"/>
              </a:rPr>
              <a:t>We </a:t>
            </a:r>
            <a:r>
              <a:rPr lang="en-AU" sz="1300" b="1" spc="-11" dirty="0">
                <a:solidFill>
                  <a:srgbClr val="150925"/>
                </a:solidFill>
                <a:latin typeface="Poppins" pitchFamily="2" charset="77"/>
                <a:cs typeface="Poppins" pitchFamily="2" charset="77"/>
              </a:rPr>
              <a:t>are</a:t>
            </a:r>
            <a:r>
              <a:rPr lang="en-AU" sz="1300" b="1" spc="-48" dirty="0">
                <a:solidFill>
                  <a:srgbClr val="150925"/>
                </a:solidFill>
                <a:latin typeface="Poppins" pitchFamily="2" charset="77"/>
                <a:cs typeface="Poppins" pitchFamily="2" charset="77"/>
              </a:rPr>
              <a:t> </a:t>
            </a:r>
            <a:r>
              <a:rPr lang="en-AU" sz="1300" b="1" spc="-11" dirty="0">
                <a:solidFill>
                  <a:srgbClr val="150925"/>
                </a:solidFill>
                <a:latin typeface="Poppins" pitchFamily="2" charset="77"/>
                <a:cs typeface="Poppins" pitchFamily="2" charset="77"/>
              </a:rPr>
              <a:t>opportunity</a:t>
            </a:r>
            <a:endParaRPr lang="en-AU" sz="1300" dirty="0">
              <a:latin typeface="Poppins" pitchFamily="2" charset="77"/>
              <a:cs typeface="Poppins" pitchFamily="2" charset="77"/>
            </a:endParaRPr>
          </a:p>
          <a:p>
            <a:pPr marL="13432" marR="5373">
              <a:lnSpc>
                <a:spcPct val="116700"/>
              </a:lnSpc>
              <a:spcBef>
                <a:spcPts val="338"/>
              </a:spcBef>
            </a:pPr>
            <a:r>
              <a:rPr lang="en-AU" sz="1300" spc="-11" dirty="0">
                <a:latin typeface="Inter-Light"/>
                <a:cs typeface="Inter-Light"/>
              </a:rPr>
              <a:t>We offer more than you expect. </a:t>
            </a:r>
            <a:r>
              <a:rPr lang="en-AU" sz="1300" dirty="0">
                <a:latin typeface="Inter-Light"/>
                <a:cs typeface="Inter-Light"/>
              </a:rPr>
              <a:t>Shape</a:t>
            </a:r>
            <a:r>
              <a:rPr lang="en-AU" sz="1300" spc="-42" dirty="0">
                <a:latin typeface="Inter-Light"/>
                <a:cs typeface="Inter-Light"/>
              </a:rPr>
              <a:t> and maintain fair </a:t>
            </a:r>
            <a:r>
              <a:rPr lang="en-AU" sz="1300" dirty="0">
                <a:latin typeface="Inter-Light"/>
                <a:cs typeface="Inter-Light"/>
              </a:rPr>
              <a:t>tax, super and registry systems</a:t>
            </a:r>
            <a:r>
              <a:rPr lang="en-AU" sz="1300" spc="-11" dirty="0">
                <a:latin typeface="Inter-Light"/>
                <a:cs typeface="Inter-Light"/>
              </a:rPr>
              <a:t>,</a:t>
            </a:r>
            <a:r>
              <a:rPr lang="en-AU" sz="1300" spc="-58" dirty="0">
                <a:latin typeface="Inter-Light"/>
                <a:cs typeface="Inter-Light"/>
              </a:rPr>
              <a:t> </a:t>
            </a:r>
            <a:r>
              <a:rPr lang="en-AU" sz="1300" dirty="0">
                <a:latin typeface="Inter-Light"/>
                <a:cs typeface="Inter-Light"/>
              </a:rPr>
              <a:t>bring</a:t>
            </a:r>
            <a:r>
              <a:rPr lang="en-AU" sz="1300" spc="-53" dirty="0">
                <a:latin typeface="Inter-Light"/>
                <a:cs typeface="Inter-Light"/>
              </a:rPr>
              <a:t> </a:t>
            </a:r>
            <a:r>
              <a:rPr lang="en-AU" sz="1300" dirty="0">
                <a:latin typeface="Inter-Light"/>
                <a:cs typeface="Inter-Light"/>
              </a:rPr>
              <a:t>data</a:t>
            </a:r>
            <a:r>
              <a:rPr lang="en-AU" sz="1300" spc="-58" dirty="0">
                <a:latin typeface="Inter-Light"/>
                <a:cs typeface="Inter-Light"/>
              </a:rPr>
              <a:t> </a:t>
            </a:r>
            <a:r>
              <a:rPr lang="en-AU" sz="1300" dirty="0">
                <a:latin typeface="Inter-Light"/>
                <a:cs typeface="Inter-Light"/>
              </a:rPr>
              <a:t>to</a:t>
            </a:r>
            <a:r>
              <a:rPr lang="en-AU" sz="1300" spc="-53" dirty="0">
                <a:latin typeface="Inter-Light"/>
                <a:cs typeface="Inter-Light"/>
              </a:rPr>
              <a:t> </a:t>
            </a:r>
            <a:r>
              <a:rPr lang="en-AU" sz="1300" spc="-11" dirty="0">
                <a:latin typeface="Inter-Light"/>
                <a:cs typeface="Inter-Light"/>
              </a:rPr>
              <a:t>life</a:t>
            </a:r>
            <a:r>
              <a:rPr lang="en-AU" sz="1300" spc="-58" dirty="0">
                <a:latin typeface="Inter-Light"/>
                <a:cs typeface="Inter-Light"/>
              </a:rPr>
              <a:t> </a:t>
            </a:r>
            <a:r>
              <a:rPr lang="en-AU" sz="1300" dirty="0">
                <a:latin typeface="Inter-Light"/>
                <a:cs typeface="Inter-Light"/>
              </a:rPr>
              <a:t>and</a:t>
            </a:r>
            <a:r>
              <a:rPr lang="en-AU" sz="1300" spc="-53" dirty="0">
                <a:latin typeface="Inter-Light"/>
                <a:cs typeface="Inter-Light"/>
              </a:rPr>
              <a:t> </a:t>
            </a:r>
            <a:r>
              <a:rPr lang="en-AU" sz="1300" spc="-11" dirty="0">
                <a:latin typeface="Inter-Light"/>
                <a:cs typeface="Inter-Light"/>
              </a:rPr>
              <a:t>protect</a:t>
            </a:r>
            <a:r>
              <a:rPr lang="en-AU" sz="1300" spc="-53" dirty="0">
                <a:latin typeface="Inter-Light"/>
                <a:cs typeface="Inter-Light"/>
              </a:rPr>
              <a:t> </a:t>
            </a:r>
            <a:r>
              <a:rPr lang="en-AU" sz="1300" spc="-26" dirty="0">
                <a:latin typeface="Inter-Light"/>
                <a:cs typeface="Inter-Light"/>
              </a:rPr>
              <a:t>it </a:t>
            </a:r>
            <a:r>
              <a:rPr lang="en-AU" sz="1300" spc="-21" dirty="0">
                <a:latin typeface="Inter-Light"/>
                <a:cs typeface="Inter-Light"/>
              </a:rPr>
              <a:t>from</a:t>
            </a:r>
            <a:r>
              <a:rPr lang="en-AU" sz="1300" spc="-37" dirty="0">
                <a:latin typeface="Inter-Light"/>
                <a:cs typeface="Inter-Light"/>
              </a:rPr>
              <a:t> </a:t>
            </a:r>
            <a:r>
              <a:rPr lang="en-AU" sz="1300" spc="-11" dirty="0">
                <a:latin typeface="Inter-Light"/>
                <a:cs typeface="Inter-Light"/>
              </a:rPr>
              <a:t>cyber</a:t>
            </a:r>
            <a:r>
              <a:rPr lang="en-AU" sz="1300" spc="-37" dirty="0">
                <a:latin typeface="Inter-Light"/>
                <a:cs typeface="Inter-Light"/>
              </a:rPr>
              <a:t> </a:t>
            </a:r>
            <a:r>
              <a:rPr lang="en-AU" sz="1300" spc="-21" dirty="0">
                <a:latin typeface="Inter-Light"/>
                <a:cs typeface="Inter-Light"/>
              </a:rPr>
              <a:t>attacks,</a:t>
            </a:r>
            <a:r>
              <a:rPr lang="en-AU" sz="1300" spc="-32" dirty="0">
                <a:latin typeface="Inter-Light"/>
                <a:cs typeface="Inter-Light"/>
              </a:rPr>
              <a:t> </a:t>
            </a:r>
            <a:r>
              <a:rPr lang="en-AU" sz="1300" spc="-21" dirty="0">
                <a:latin typeface="Inter-Light"/>
                <a:cs typeface="Inter-Light"/>
              </a:rPr>
              <a:t>deliver</a:t>
            </a:r>
            <a:r>
              <a:rPr lang="en-AU" sz="1300" spc="-37" dirty="0">
                <a:latin typeface="Inter-Light"/>
                <a:cs typeface="Inter-Light"/>
              </a:rPr>
              <a:t> </a:t>
            </a:r>
            <a:r>
              <a:rPr lang="en-AU" sz="1300" dirty="0">
                <a:latin typeface="Inter-Light"/>
                <a:cs typeface="Inter-Light"/>
              </a:rPr>
              <a:t>an</a:t>
            </a:r>
            <a:r>
              <a:rPr lang="en-AU" sz="1300" spc="-32" dirty="0">
                <a:latin typeface="Inter-Light"/>
                <a:cs typeface="Inter-Light"/>
              </a:rPr>
              <a:t> </a:t>
            </a:r>
            <a:r>
              <a:rPr lang="en-AU" sz="1300" spc="-26" dirty="0">
                <a:latin typeface="Inter-Light"/>
                <a:cs typeface="Inter-Light"/>
              </a:rPr>
              <a:t>exceptional </a:t>
            </a:r>
            <a:r>
              <a:rPr lang="en-AU" sz="1300" spc="-11" dirty="0">
                <a:latin typeface="Inter-Light"/>
                <a:cs typeface="Inter-Light"/>
              </a:rPr>
              <a:t>client</a:t>
            </a:r>
            <a:r>
              <a:rPr lang="en-AU" sz="1300" spc="-53" dirty="0">
                <a:latin typeface="Inter-Light"/>
                <a:cs typeface="Inter-Light"/>
              </a:rPr>
              <a:t> </a:t>
            </a:r>
            <a:r>
              <a:rPr lang="en-AU" sz="1300" dirty="0">
                <a:latin typeface="Inter-Light"/>
                <a:cs typeface="Inter-Light"/>
              </a:rPr>
              <a:t>service,</a:t>
            </a:r>
            <a:r>
              <a:rPr lang="en-AU" sz="1300" spc="-37" dirty="0">
                <a:latin typeface="Inter-Light"/>
                <a:cs typeface="Inter-Light"/>
              </a:rPr>
              <a:t> </a:t>
            </a:r>
            <a:r>
              <a:rPr lang="en-AU" sz="1300" dirty="0">
                <a:latin typeface="Inter-Light"/>
                <a:cs typeface="Inter-Light"/>
              </a:rPr>
              <a:t>and</a:t>
            </a:r>
            <a:r>
              <a:rPr lang="en-AU" sz="1300" spc="-37" dirty="0">
                <a:latin typeface="Inter-Light"/>
                <a:cs typeface="Inter-Light"/>
              </a:rPr>
              <a:t> </a:t>
            </a:r>
            <a:r>
              <a:rPr lang="en-AU" sz="1300" spc="-11" dirty="0">
                <a:latin typeface="Inter-Light"/>
                <a:cs typeface="Inter-Light"/>
              </a:rPr>
              <a:t>support our workforce to meet future demands.</a:t>
            </a:r>
            <a:endParaRPr lang="en-AU" sz="1300" dirty="0">
              <a:latin typeface="Inter-Light"/>
              <a:cs typeface="Inter-Light"/>
            </a:endParaRPr>
          </a:p>
          <a:p>
            <a:pPr marL="13432">
              <a:spcBef>
                <a:spcPts val="1185"/>
              </a:spcBef>
            </a:pPr>
            <a:r>
              <a:rPr lang="en-AU" sz="1300" b="1" spc="-37" dirty="0">
                <a:solidFill>
                  <a:srgbClr val="150925"/>
                </a:solidFill>
                <a:latin typeface="Poppins" pitchFamily="2" charset="77"/>
                <a:cs typeface="Poppins" pitchFamily="2" charset="77"/>
              </a:rPr>
              <a:t>We </a:t>
            </a:r>
            <a:r>
              <a:rPr lang="en-AU" sz="1300" b="1" spc="-11" dirty="0">
                <a:solidFill>
                  <a:srgbClr val="150925"/>
                </a:solidFill>
                <a:latin typeface="Poppins" pitchFamily="2" charset="77"/>
                <a:cs typeface="Poppins" pitchFamily="2" charset="77"/>
              </a:rPr>
              <a:t>are</a:t>
            </a:r>
            <a:r>
              <a:rPr lang="en-AU" sz="1300" b="1" spc="-48" dirty="0">
                <a:solidFill>
                  <a:srgbClr val="150925"/>
                </a:solidFill>
                <a:latin typeface="Poppins" pitchFamily="2" charset="77"/>
                <a:cs typeface="Poppins" pitchFamily="2" charset="77"/>
              </a:rPr>
              <a:t> </a:t>
            </a:r>
            <a:r>
              <a:rPr lang="en-AU" sz="1300" b="1" spc="-11" dirty="0">
                <a:solidFill>
                  <a:srgbClr val="150925"/>
                </a:solidFill>
                <a:latin typeface="Poppins" pitchFamily="2" charset="77"/>
                <a:cs typeface="Poppins" pitchFamily="2" charset="77"/>
              </a:rPr>
              <a:t>building</a:t>
            </a:r>
            <a:r>
              <a:rPr lang="en-AU" sz="1300" b="1" spc="-42" dirty="0">
                <a:solidFill>
                  <a:srgbClr val="150925"/>
                </a:solidFill>
                <a:latin typeface="Poppins" pitchFamily="2" charset="77"/>
                <a:cs typeface="Poppins" pitchFamily="2" charset="77"/>
              </a:rPr>
              <a:t> </a:t>
            </a:r>
            <a:r>
              <a:rPr lang="en-AU" sz="1300" b="1" dirty="0">
                <a:solidFill>
                  <a:srgbClr val="150925"/>
                </a:solidFill>
                <a:latin typeface="Poppins" pitchFamily="2" charset="77"/>
                <a:cs typeface="Poppins" pitchFamily="2" charset="77"/>
              </a:rPr>
              <a:t>a</a:t>
            </a:r>
            <a:r>
              <a:rPr lang="en-AU" sz="1300" b="1" spc="-42" dirty="0">
                <a:solidFill>
                  <a:srgbClr val="150925"/>
                </a:solidFill>
                <a:latin typeface="Poppins" pitchFamily="2" charset="77"/>
                <a:cs typeface="Poppins" pitchFamily="2" charset="77"/>
              </a:rPr>
              <a:t> </a:t>
            </a:r>
            <a:r>
              <a:rPr lang="en-AU" sz="1300" b="1" spc="-11" dirty="0">
                <a:solidFill>
                  <a:srgbClr val="150925"/>
                </a:solidFill>
                <a:latin typeface="Poppins" pitchFamily="2" charset="77"/>
                <a:cs typeface="Poppins" pitchFamily="2" charset="77"/>
              </a:rPr>
              <a:t>better</a:t>
            </a:r>
            <a:r>
              <a:rPr lang="en-AU" sz="1300" b="1" spc="-42" dirty="0">
                <a:solidFill>
                  <a:srgbClr val="150925"/>
                </a:solidFill>
                <a:latin typeface="Poppins" pitchFamily="2" charset="77"/>
                <a:cs typeface="Poppins" pitchFamily="2" charset="77"/>
              </a:rPr>
              <a:t> </a:t>
            </a:r>
            <a:r>
              <a:rPr lang="en-AU" sz="1300" b="1" spc="-11" dirty="0">
                <a:solidFill>
                  <a:srgbClr val="150925"/>
                </a:solidFill>
                <a:latin typeface="Poppins" pitchFamily="2" charset="77"/>
                <a:cs typeface="Poppins" pitchFamily="2" charset="77"/>
              </a:rPr>
              <a:t>Australia</a:t>
            </a:r>
            <a:endParaRPr lang="en-AU" sz="1300" dirty="0">
              <a:latin typeface="Poppins" pitchFamily="2" charset="77"/>
              <a:cs typeface="Poppins" pitchFamily="2" charset="77"/>
            </a:endParaRPr>
          </a:p>
          <a:p>
            <a:pPr marL="13432" marR="117526">
              <a:lnSpc>
                <a:spcPct val="116700"/>
              </a:lnSpc>
              <a:spcBef>
                <a:spcPts val="338"/>
              </a:spcBef>
            </a:pPr>
            <a:r>
              <a:rPr sz="1300" spc="-11" dirty="0">
                <a:latin typeface="Inter-Light"/>
                <a:cs typeface="Inter-Light"/>
              </a:rPr>
              <a:t>Enact</a:t>
            </a:r>
            <a:r>
              <a:rPr sz="1300" spc="-48" dirty="0">
                <a:latin typeface="Inter-Light"/>
                <a:cs typeface="Inter-Light"/>
              </a:rPr>
              <a:t> </a:t>
            </a:r>
            <a:r>
              <a:rPr sz="1300" spc="-11" dirty="0">
                <a:latin typeface="Inter-Light"/>
                <a:cs typeface="Inter-Light"/>
              </a:rPr>
              <a:t>real</a:t>
            </a:r>
            <a:r>
              <a:rPr sz="1300" spc="-48" dirty="0">
                <a:latin typeface="Inter-Light"/>
                <a:cs typeface="Inter-Light"/>
              </a:rPr>
              <a:t> </a:t>
            </a:r>
            <a:r>
              <a:rPr sz="1300" dirty="0">
                <a:latin typeface="Inter-Light"/>
                <a:cs typeface="Inter-Light"/>
              </a:rPr>
              <a:t>change</a:t>
            </a:r>
            <a:r>
              <a:rPr sz="1300" spc="-42" dirty="0">
                <a:latin typeface="Inter-Light"/>
                <a:cs typeface="Inter-Light"/>
              </a:rPr>
              <a:t> </a:t>
            </a:r>
            <a:r>
              <a:rPr sz="1300" dirty="0">
                <a:latin typeface="Inter-Light"/>
                <a:cs typeface="Inter-Light"/>
              </a:rPr>
              <a:t>to</a:t>
            </a:r>
            <a:r>
              <a:rPr sz="1300" spc="-48" dirty="0">
                <a:latin typeface="Inter-Light"/>
                <a:cs typeface="Inter-Light"/>
              </a:rPr>
              <a:t> </a:t>
            </a:r>
            <a:r>
              <a:rPr sz="1300" spc="-11" dirty="0">
                <a:latin typeface="Inter-Light"/>
                <a:cs typeface="Inter-Light"/>
              </a:rPr>
              <a:t>transform</a:t>
            </a:r>
            <a:r>
              <a:rPr sz="1300" spc="-48" dirty="0">
                <a:latin typeface="Inter-Light"/>
                <a:cs typeface="Inter-Light"/>
              </a:rPr>
              <a:t> </a:t>
            </a:r>
            <a:r>
              <a:rPr sz="1300" dirty="0">
                <a:latin typeface="Inter-Light"/>
                <a:cs typeface="Inter-Light"/>
              </a:rPr>
              <a:t>the</a:t>
            </a:r>
            <a:r>
              <a:rPr sz="1300" spc="-37" dirty="0">
                <a:latin typeface="Inter-Light"/>
                <a:cs typeface="Inter-Light"/>
              </a:rPr>
              <a:t> </a:t>
            </a:r>
            <a:r>
              <a:rPr sz="1300" spc="-26" dirty="0">
                <a:latin typeface="Inter-Light"/>
                <a:cs typeface="Inter-Light"/>
              </a:rPr>
              <a:t>way </a:t>
            </a:r>
            <a:r>
              <a:rPr sz="1300" spc="-21" dirty="0">
                <a:latin typeface="Inter-Light"/>
                <a:cs typeface="Inter-Light"/>
              </a:rPr>
              <a:t>Australian’s</a:t>
            </a:r>
            <a:r>
              <a:rPr sz="1300" spc="-42" dirty="0">
                <a:latin typeface="Inter-Light"/>
                <a:cs typeface="Inter-Light"/>
              </a:rPr>
              <a:t> </a:t>
            </a:r>
            <a:r>
              <a:rPr sz="1300" dirty="0">
                <a:latin typeface="Inter-Light"/>
                <a:cs typeface="Inter-Light"/>
              </a:rPr>
              <a:t>engage</a:t>
            </a:r>
            <a:r>
              <a:rPr sz="1300" spc="-32" dirty="0">
                <a:latin typeface="Inter-Light"/>
                <a:cs typeface="Inter-Light"/>
              </a:rPr>
              <a:t> </a:t>
            </a:r>
            <a:r>
              <a:rPr sz="1300" dirty="0">
                <a:latin typeface="Inter-Light"/>
                <a:cs typeface="Inter-Light"/>
              </a:rPr>
              <a:t>with</a:t>
            </a:r>
            <a:r>
              <a:rPr sz="1300" spc="-37" dirty="0">
                <a:latin typeface="Inter-Light"/>
                <a:cs typeface="Inter-Light"/>
              </a:rPr>
              <a:t> </a:t>
            </a:r>
            <a:r>
              <a:rPr lang="en-AU" sz="1300" spc="-37" dirty="0">
                <a:latin typeface="Inter-Light"/>
                <a:cs typeface="Inter-Light"/>
              </a:rPr>
              <a:t>their </a:t>
            </a:r>
            <a:r>
              <a:rPr sz="1300" spc="-11" dirty="0">
                <a:latin typeface="Inter-Light"/>
                <a:cs typeface="Inter-Light"/>
              </a:rPr>
              <a:t>tax</a:t>
            </a:r>
            <a:r>
              <a:rPr sz="1300" spc="-48" dirty="0">
                <a:latin typeface="Inter-Light"/>
                <a:cs typeface="Inter-Light"/>
              </a:rPr>
              <a:t> </a:t>
            </a:r>
            <a:r>
              <a:rPr sz="1300" spc="-11" dirty="0">
                <a:latin typeface="Inter-Light"/>
                <a:cs typeface="Inter-Light"/>
              </a:rPr>
              <a:t>and</a:t>
            </a:r>
            <a:r>
              <a:rPr sz="1300" spc="-42" dirty="0">
                <a:latin typeface="Inter-Light"/>
                <a:cs typeface="Inter-Light"/>
              </a:rPr>
              <a:t> </a:t>
            </a:r>
            <a:r>
              <a:rPr sz="1300" spc="-11" dirty="0">
                <a:latin typeface="Inter-Light"/>
                <a:cs typeface="Inter-Light"/>
              </a:rPr>
              <a:t>super</a:t>
            </a:r>
            <a:r>
              <a:rPr lang="en-AU" sz="1300" spc="-11" dirty="0">
                <a:latin typeface="Inter-Light"/>
                <a:cs typeface="Inter-Light"/>
              </a:rPr>
              <a:t>. </a:t>
            </a:r>
            <a:r>
              <a:rPr sz="1300" spc="-42" dirty="0">
                <a:latin typeface="Inter-Light"/>
                <a:cs typeface="Inter-Light"/>
              </a:rPr>
              <a:t>Your</a:t>
            </a:r>
            <a:r>
              <a:rPr sz="1300" spc="-37" dirty="0">
                <a:latin typeface="Inter-Light"/>
                <a:cs typeface="Inter-Light"/>
              </a:rPr>
              <a:t> </a:t>
            </a:r>
            <a:r>
              <a:rPr sz="1300" spc="-21" dirty="0">
                <a:latin typeface="Inter-Light"/>
                <a:cs typeface="Inter-Light"/>
              </a:rPr>
              <a:t>work</a:t>
            </a:r>
            <a:r>
              <a:rPr sz="1300" spc="-37" dirty="0">
                <a:latin typeface="Inter-Light"/>
                <a:cs typeface="Inter-Light"/>
              </a:rPr>
              <a:t> </a:t>
            </a:r>
            <a:r>
              <a:rPr sz="1300" dirty="0">
                <a:latin typeface="Inter-Light"/>
                <a:cs typeface="Inter-Light"/>
              </a:rPr>
              <a:t>will</a:t>
            </a:r>
            <a:r>
              <a:rPr sz="1300" spc="-37" dirty="0">
                <a:latin typeface="Inter-Light"/>
                <a:cs typeface="Inter-Light"/>
              </a:rPr>
              <a:t> </a:t>
            </a:r>
            <a:r>
              <a:rPr sz="1300" spc="-11" dirty="0">
                <a:latin typeface="Inter-Light"/>
                <a:cs typeface="Inter-Light"/>
              </a:rPr>
              <a:t>promote</a:t>
            </a:r>
            <a:r>
              <a:rPr sz="1300" spc="-32" dirty="0">
                <a:latin typeface="Inter-Light"/>
                <a:cs typeface="Inter-Light"/>
              </a:rPr>
              <a:t> </a:t>
            </a:r>
            <a:r>
              <a:rPr sz="1300" dirty="0">
                <a:latin typeface="Inter-Light"/>
                <a:cs typeface="Inter-Light"/>
              </a:rPr>
              <a:t>a</a:t>
            </a:r>
            <a:r>
              <a:rPr sz="1300" spc="-32" dirty="0">
                <a:latin typeface="Inter-Light"/>
                <a:cs typeface="Inter-Light"/>
              </a:rPr>
              <a:t> </a:t>
            </a:r>
            <a:r>
              <a:rPr sz="1300" spc="-11" dirty="0">
                <a:latin typeface="Inter-Light"/>
                <a:cs typeface="Inter-Light"/>
              </a:rPr>
              <a:t>level playing</a:t>
            </a:r>
            <a:r>
              <a:rPr sz="1300" spc="-48" dirty="0">
                <a:latin typeface="Inter-Light"/>
                <a:cs typeface="Inter-Light"/>
              </a:rPr>
              <a:t> </a:t>
            </a:r>
            <a:r>
              <a:rPr sz="1300" spc="-11" dirty="0">
                <a:latin typeface="Inter-Light"/>
                <a:cs typeface="Inter-Light"/>
              </a:rPr>
              <a:t>field</a:t>
            </a:r>
            <a:r>
              <a:rPr sz="1300" spc="-48" dirty="0">
                <a:latin typeface="Inter-Light"/>
                <a:cs typeface="Inter-Light"/>
              </a:rPr>
              <a:t> </a:t>
            </a:r>
            <a:r>
              <a:rPr sz="1300" dirty="0">
                <a:latin typeface="Inter-Light"/>
                <a:cs typeface="Inter-Light"/>
              </a:rPr>
              <a:t>and</a:t>
            </a:r>
            <a:r>
              <a:rPr sz="1300" spc="-48" dirty="0">
                <a:latin typeface="Inter-Light"/>
                <a:cs typeface="Inter-Light"/>
              </a:rPr>
              <a:t> </a:t>
            </a:r>
            <a:r>
              <a:rPr sz="1300" spc="-11" dirty="0">
                <a:latin typeface="Inter-Light"/>
                <a:cs typeface="Inter-Light"/>
              </a:rPr>
              <a:t>fairness</a:t>
            </a:r>
            <a:r>
              <a:rPr sz="1300" spc="-42" dirty="0">
                <a:latin typeface="Inter-Light"/>
                <a:cs typeface="Inter-Light"/>
              </a:rPr>
              <a:t> </a:t>
            </a:r>
            <a:r>
              <a:rPr sz="1300" dirty="0">
                <a:latin typeface="Inter-Light"/>
                <a:cs typeface="Inter-Light"/>
              </a:rPr>
              <a:t>for</a:t>
            </a:r>
            <a:r>
              <a:rPr sz="1300" spc="-42" dirty="0">
                <a:latin typeface="Inter-Light"/>
                <a:cs typeface="Inter-Light"/>
              </a:rPr>
              <a:t> </a:t>
            </a:r>
            <a:r>
              <a:rPr sz="1300" spc="-21" dirty="0">
                <a:latin typeface="Inter-Light"/>
                <a:cs typeface="Inter-Light"/>
              </a:rPr>
              <a:t>all.</a:t>
            </a:r>
            <a:endParaRPr lang="en-AU" sz="1300" spc="-21" dirty="0">
              <a:latin typeface="Inter-Light"/>
              <a:cs typeface="Inter-Light"/>
            </a:endParaRPr>
          </a:p>
          <a:p>
            <a:pPr marL="13432">
              <a:spcBef>
                <a:spcPts val="1359"/>
              </a:spcBef>
            </a:pPr>
            <a:r>
              <a:rPr lang="en-AU" sz="1300" b="1" spc="-37" dirty="0">
                <a:solidFill>
                  <a:srgbClr val="150925"/>
                </a:solidFill>
                <a:latin typeface="Poppins" pitchFamily="2" charset="77"/>
                <a:cs typeface="Poppins" pitchFamily="2" charset="77"/>
              </a:rPr>
              <a:t>We </a:t>
            </a:r>
            <a:r>
              <a:rPr lang="en-AU" sz="1300" b="1" spc="-11" dirty="0">
                <a:solidFill>
                  <a:srgbClr val="150925"/>
                </a:solidFill>
                <a:latin typeface="Poppins" pitchFamily="2" charset="77"/>
                <a:cs typeface="Poppins" pitchFamily="2" charset="77"/>
              </a:rPr>
              <a:t>are</a:t>
            </a:r>
            <a:r>
              <a:rPr lang="en-AU" sz="1300" b="1" spc="-48" dirty="0">
                <a:solidFill>
                  <a:srgbClr val="150925"/>
                </a:solidFill>
                <a:latin typeface="Poppins" pitchFamily="2" charset="77"/>
                <a:cs typeface="Poppins" pitchFamily="2" charset="77"/>
              </a:rPr>
              <a:t> </a:t>
            </a:r>
            <a:r>
              <a:rPr lang="en-AU" sz="1300" b="1" dirty="0">
                <a:solidFill>
                  <a:srgbClr val="150925"/>
                </a:solidFill>
                <a:latin typeface="Poppins" pitchFamily="2" charset="77"/>
                <a:cs typeface="Poppins" pitchFamily="2" charset="77"/>
              </a:rPr>
              <a:t>at</a:t>
            </a:r>
            <a:r>
              <a:rPr lang="en-AU" sz="1300" b="1" spc="-42" dirty="0">
                <a:solidFill>
                  <a:srgbClr val="150925"/>
                </a:solidFill>
                <a:latin typeface="Poppins" pitchFamily="2" charset="77"/>
                <a:cs typeface="Poppins" pitchFamily="2" charset="77"/>
              </a:rPr>
              <a:t> </a:t>
            </a:r>
            <a:r>
              <a:rPr lang="en-AU" sz="1300" b="1" dirty="0">
                <a:solidFill>
                  <a:srgbClr val="150925"/>
                </a:solidFill>
                <a:latin typeface="Poppins" pitchFamily="2" charset="77"/>
                <a:cs typeface="Poppins" pitchFamily="2" charset="77"/>
              </a:rPr>
              <a:t>the</a:t>
            </a:r>
            <a:r>
              <a:rPr lang="en-AU" sz="1300" b="1" spc="-42" dirty="0">
                <a:solidFill>
                  <a:srgbClr val="150925"/>
                </a:solidFill>
                <a:latin typeface="Poppins" pitchFamily="2" charset="77"/>
                <a:cs typeface="Poppins" pitchFamily="2" charset="77"/>
              </a:rPr>
              <a:t> </a:t>
            </a:r>
            <a:r>
              <a:rPr lang="en-AU" sz="1300" b="1" spc="-11" dirty="0">
                <a:solidFill>
                  <a:srgbClr val="150925"/>
                </a:solidFill>
                <a:latin typeface="Poppins" pitchFamily="2" charset="77"/>
                <a:cs typeface="Poppins" pitchFamily="2" charset="77"/>
              </a:rPr>
              <a:t>forefront</a:t>
            </a:r>
            <a:endParaRPr lang="en-AU" sz="1300" dirty="0">
              <a:latin typeface="Poppins" pitchFamily="2" charset="77"/>
              <a:cs typeface="Poppins" pitchFamily="2" charset="77"/>
            </a:endParaRPr>
          </a:p>
          <a:p>
            <a:pPr marL="13432" marR="66486">
              <a:lnSpc>
                <a:spcPct val="116700"/>
              </a:lnSpc>
              <a:spcBef>
                <a:spcPts val="338"/>
              </a:spcBef>
            </a:pPr>
            <a:r>
              <a:rPr lang="en-AU" sz="1300" dirty="0">
                <a:latin typeface="Inter-Light"/>
                <a:cs typeface="Inter-Light"/>
              </a:rPr>
              <a:t>Be</a:t>
            </a:r>
            <a:r>
              <a:rPr lang="en-AU" sz="1300" spc="-48" dirty="0">
                <a:latin typeface="Inter-Light"/>
                <a:cs typeface="Inter-Light"/>
              </a:rPr>
              <a:t> </a:t>
            </a:r>
            <a:r>
              <a:rPr lang="en-AU" sz="1300" dirty="0">
                <a:latin typeface="Inter-Light"/>
                <a:cs typeface="Inter-Light"/>
              </a:rPr>
              <a:t>part</a:t>
            </a:r>
            <a:r>
              <a:rPr lang="en-AU" sz="1300" spc="-42" dirty="0">
                <a:latin typeface="Inter-Light"/>
                <a:cs typeface="Inter-Light"/>
              </a:rPr>
              <a:t> </a:t>
            </a:r>
            <a:r>
              <a:rPr lang="en-AU" sz="1300" dirty="0">
                <a:latin typeface="Inter-Light"/>
                <a:cs typeface="Inter-Light"/>
              </a:rPr>
              <a:t>of</a:t>
            </a:r>
            <a:r>
              <a:rPr lang="en-AU" sz="1300" spc="-37" dirty="0">
                <a:latin typeface="Inter-Light"/>
                <a:cs typeface="Inter-Light"/>
              </a:rPr>
              <a:t> </a:t>
            </a:r>
            <a:r>
              <a:rPr lang="en-AU" sz="1300" spc="-11" dirty="0">
                <a:latin typeface="Inter-Light"/>
                <a:cs typeface="Inter-Light"/>
              </a:rPr>
              <a:t>something</a:t>
            </a:r>
            <a:r>
              <a:rPr lang="en-AU" sz="1300" spc="-42" dirty="0">
                <a:latin typeface="Inter-Light"/>
                <a:cs typeface="Inter-Light"/>
              </a:rPr>
              <a:t> </a:t>
            </a:r>
            <a:r>
              <a:rPr lang="en-AU" sz="1300" dirty="0">
                <a:latin typeface="Inter-Light"/>
                <a:cs typeface="Inter-Light"/>
              </a:rPr>
              <a:t>big</a:t>
            </a:r>
            <a:r>
              <a:rPr lang="en-AU" sz="1300" spc="-37" dirty="0">
                <a:latin typeface="Inter-Light"/>
                <a:cs typeface="Inter-Light"/>
              </a:rPr>
              <a:t> </a:t>
            </a:r>
            <a:r>
              <a:rPr lang="en-AU" sz="1300" dirty="0">
                <a:latin typeface="Inter-Light"/>
                <a:cs typeface="Inter-Light"/>
              </a:rPr>
              <a:t>and</a:t>
            </a:r>
            <a:r>
              <a:rPr lang="en-AU" sz="1300" spc="-42" dirty="0">
                <a:latin typeface="Inter-Light"/>
                <a:cs typeface="Inter-Light"/>
              </a:rPr>
              <a:t> </a:t>
            </a:r>
            <a:r>
              <a:rPr lang="en-AU" sz="1300" dirty="0">
                <a:latin typeface="Inter-Light"/>
                <a:cs typeface="Inter-Light"/>
              </a:rPr>
              <a:t>join</a:t>
            </a:r>
            <a:r>
              <a:rPr lang="en-AU" sz="1300" spc="-37" dirty="0">
                <a:latin typeface="Inter-Light"/>
                <a:cs typeface="Inter-Light"/>
              </a:rPr>
              <a:t> </a:t>
            </a:r>
            <a:r>
              <a:rPr lang="en-AU" sz="1300" spc="-26" dirty="0">
                <a:latin typeface="Inter-Light"/>
                <a:cs typeface="Inter-Light"/>
              </a:rPr>
              <a:t>one </a:t>
            </a:r>
            <a:r>
              <a:rPr lang="en-AU" sz="1300" dirty="0">
                <a:latin typeface="Inter-Light"/>
                <a:cs typeface="Inter-Light"/>
              </a:rPr>
              <a:t>of</a:t>
            </a:r>
            <a:r>
              <a:rPr lang="en-AU" sz="1300" spc="-53" dirty="0">
                <a:latin typeface="Inter-Light"/>
                <a:cs typeface="Inter-Light"/>
              </a:rPr>
              <a:t> </a:t>
            </a:r>
            <a:r>
              <a:rPr lang="en-AU" sz="1300" dirty="0">
                <a:latin typeface="Inter-Light"/>
                <a:cs typeface="Inter-Light"/>
              </a:rPr>
              <a:t>the</a:t>
            </a:r>
            <a:r>
              <a:rPr lang="en-AU" sz="1300" spc="-42" dirty="0">
                <a:latin typeface="Inter-Light"/>
                <a:cs typeface="Inter-Light"/>
              </a:rPr>
              <a:t> </a:t>
            </a:r>
            <a:r>
              <a:rPr lang="en-AU" sz="1300" dirty="0">
                <a:latin typeface="Inter-Light"/>
                <a:cs typeface="Inter-Light"/>
              </a:rPr>
              <a:t>best</a:t>
            </a:r>
            <a:r>
              <a:rPr lang="en-AU" sz="1300" spc="-53" dirty="0">
                <a:latin typeface="Inter-Light"/>
                <a:cs typeface="Inter-Light"/>
              </a:rPr>
              <a:t> </a:t>
            </a:r>
            <a:r>
              <a:rPr lang="en-AU" sz="1300" dirty="0">
                <a:latin typeface="Inter-Light"/>
                <a:cs typeface="Inter-Light"/>
              </a:rPr>
              <a:t>tax</a:t>
            </a:r>
            <a:r>
              <a:rPr lang="en-AU" sz="1300" spc="-42" dirty="0">
                <a:latin typeface="Inter-Light"/>
                <a:cs typeface="Inter-Light"/>
              </a:rPr>
              <a:t> </a:t>
            </a:r>
            <a:r>
              <a:rPr lang="en-AU" sz="1300" spc="-11" dirty="0">
                <a:latin typeface="Inter-Light"/>
                <a:cs typeface="Inter-Light"/>
              </a:rPr>
              <a:t>administration</a:t>
            </a:r>
            <a:r>
              <a:rPr lang="en-AU" sz="1300" spc="-48" dirty="0">
                <a:latin typeface="Inter-Light"/>
                <a:cs typeface="Inter-Light"/>
              </a:rPr>
              <a:t> </a:t>
            </a:r>
            <a:r>
              <a:rPr lang="en-AU" sz="1300" spc="-11" dirty="0">
                <a:latin typeface="Inter-Light"/>
                <a:cs typeface="Inter-Light"/>
              </a:rPr>
              <a:t>agencies </a:t>
            </a:r>
            <a:r>
              <a:rPr lang="en-AU" sz="1300" dirty="0">
                <a:latin typeface="Inter-Light"/>
                <a:cs typeface="Inter-Light"/>
              </a:rPr>
              <a:t>in</a:t>
            </a:r>
            <a:r>
              <a:rPr lang="en-AU" sz="1300" spc="-48" dirty="0">
                <a:latin typeface="Inter-Light"/>
                <a:cs typeface="Inter-Light"/>
              </a:rPr>
              <a:t> </a:t>
            </a:r>
            <a:r>
              <a:rPr lang="en-AU" sz="1300" dirty="0">
                <a:latin typeface="Inter-Light"/>
                <a:cs typeface="Inter-Light"/>
              </a:rPr>
              <a:t>the</a:t>
            </a:r>
            <a:r>
              <a:rPr lang="en-AU" sz="1300" spc="-37" dirty="0">
                <a:latin typeface="Inter-Light"/>
                <a:cs typeface="Inter-Light"/>
              </a:rPr>
              <a:t> </a:t>
            </a:r>
            <a:r>
              <a:rPr lang="en-AU" sz="1300" spc="-11" dirty="0">
                <a:latin typeface="Inter-Light"/>
                <a:cs typeface="Inter-Light"/>
              </a:rPr>
              <a:t>world,</a:t>
            </a:r>
            <a:r>
              <a:rPr lang="en-AU" sz="1300" spc="-48" dirty="0">
                <a:latin typeface="Inter-Light"/>
                <a:cs typeface="Inter-Light"/>
              </a:rPr>
              <a:t> </a:t>
            </a:r>
            <a:r>
              <a:rPr lang="en-AU" sz="1300" dirty="0">
                <a:latin typeface="Inter-Light"/>
                <a:cs typeface="Inter-Light"/>
              </a:rPr>
              <a:t>with</a:t>
            </a:r>
            <a:r>
              <a:rPr lang="en-AU" sz="1300" spc="-42" dirty="0">
                <a:latin typeface="Inter-Light"/>
                <a:cs typeface="Inter-Light"/>
              </a:rPr>
              <a:t> </a:t>
            </a:r>
            <a:r>
              <a:rPr lang="en-AU" sz="1300" spc="-11" dirty="0">
                <a:latin typeface="Inter-Light"/>
                <a:cs typeface="Inter-Light"/>
              </a:rPr>
              <a:t>over</a:t>
            </a:r>
            <a:r>
              <a:rPr lang="en-AU" sz="1300" spc="-48" dirty="0">
                <a:latin typeface="Inter-Light"/>
                <a:cs typeface="Inter-Light"/>
              </a:rPr>
              <a:t> </a:t>
            </a:r>
            <a:r>
              <a:rPr lang="en-AU" sz="1300" dirty="0">
                <a:latin typeface="Inter-Light"/>
                <a:cs typeface="Inter-Light"/>
              </a:rPr>
              <a:t>100</a:t>
            </a:r>
            <a:r>
              <a:rPr lang="en-AU" sz="1300" spc="-37" dirty="0">
                <a:latin typeface="Inter-Light"/>
                <a:cs typeface="Inter-Light"/>
              </a:rPr>
              <a:t> </a:t>
            </a:r>
            <a:r>
              <a:rPr lang="en-AU" sz="1300" spc="-11" dirty="0">
                <a:latin typeface="Inter-Light"/>
                <a:cs typeface="Inter-Light"/>
              </a:rPr>
              <a:t>years</a:t>
            </a:r>
            <a:r>
              <a:rPr lang="en-AU" sz="1300" spc="-37" dirty="0">
                <a:latin typeface="Inter-Light"/>
                <a:cs typeface="Inter-Light"/>
              </a:rPr>
              <a:t> </a:t>
            </a:r>
            <a:r>
              <a:rPr lang="en-AU" sz="1300" spc="-26" dirty="0">
                <a:latin typeface="Inter-Light"/>
                <a:cs typeface="Inter-Light"/>
              </a:rPr>
              <a:t>of </a:t>
            </a:r>
            <a:r>
              <a:rPr lang="en-AU" sz="1300" spc="-11" dirty="0">
                <a:latin typeface="Inter-Light"/>
                <a:cs typeface="Inter-Light"/>
              </a:rPr>
              <a:t>trusted</a:t>
            </a:r>
            <a:r>
              <a:rPr lang="en-AU" sz="1300" spc="-42" dirty="0">
                <a:latin typeface="Inter-Light"/>
                <a:cs typeface="Inter-Light"/>
              </a:rPr>
              <a:t> </a:t>
            </a:r>
            <a:r>
              <a:rPr lang="en-AU" sz="1300" spc="-11" dirty="0">
                <a:latin typeface="Inter-Light"/>
                <a:cs typeface="Inter-Light"/>
              </a:rPr>
              <a:t>delivery.</a:t>
            </a:r>
            <a:endParaRPr lang="en-AU" sz="1300" dirty="0">
              <a:latin typeface="Inter-Light"/>
              <a:cs typeface="Inter-Light"/>
            </a:endParaRPr>
          </a:p>
        </p:txBody>
      </p:sp>
      <p:sp>
        <p:nvSpPr>
          <p:cNvPr id="5" name="object 5"/>
          <p:cNvSpPr txBox="1"/>
          <p:nvPr/>
        </p:nvSpPr>
        <p:spPr>
          <a:xfrm>
            <a:off x="4863220" y="4062996"/>
            <a:ext cx="3359746" cy="5278659"/>
          </a:xfrm>
          <a:prstGeom prst="rect">
            <a:avLst/>
          </a:prstGeom>
        </p:spPr>
        <p:txBody>
          <a:bodyPr vert="horz" wrap="square" lIns="0" tIns="13432" rIns="0" bIns="0" rtlCol="0">
            <a:spAutoFit/>
          </a:bodyPr>
          <a:lstStyle/>
          <a:p>
            <a:pPr marL="13432">
              <a:spcBef>
                <a:spcPts val="106"/>
              </a:spcBef>
            </a:pPr>
            <a:r>
              <a:rPr sz="2400" b="1" spc="-32" dirty="0">
                <a:solidFill>
                  <a:srgbClr val="150925"/>
                </a:solidFill>
                <a:latin typeface="Poppins"/>
                <a:cs typeface="Poppins"/>
              </a:rPr>
              <a:t>Know</a:t>
            </a:r>
            <a:r>
              <a:rPr sz="2400" b="1" spc="-69" dirty="0">
                <a:solidFill>
                  <a:srgbClr val="150925"/>
                </a:solidFill>
                <a:latin typeface="Poppins"/>
                <a:cs typeface="Poppins"/>
              </a:rPr>
              <a:t> </a:t>
            </a:r>
            <a:r>
              <a:rPr sz="2400" b="1" spc="-37" dirty="0">
                <a:solidFill>
                  <a:srgbClr val="150925"/>
                </a:solidFill>
                <a:latin typeface="Poppins"/>
                <a:cs typeface="Poppins"/>
              </a:rPr>
              <a:t>you</a:t>
            </a:r>
            <a:r>
              <a:rPr sz="2400" b="1" spc="-63" dirty="0">
                <a:solidFill>
                  <a:srgbClr val="150925"/>
                </a:solidFill>
                <a:latin typeface="Poppins"/>
                <a:cs typeface="Poppins"/>
              </a:rPr>
              <a:t> </a:t>
            </a:r>
            <a:r>
              <a:rPr sz="2400" b="1" spc="-11" dirty="0">
                <a:solidFill>
                  <a:srgbClr val="150925"/>
                </a:solidFill>
                <a:latin typeface="Poppins"/>
                <a:cs typeface="Poppins"/>
              </a:rPr>
              <a:t>belong</a:t>
            </a:r>
            <a:endParaRPr sz="2400" dirty="0">
              <a:latin typeface="Poppins"/>
              <a:cs typeface="Poppins"/>
            </a:endParaRPr>
          </a:p>
          <a:p>
            <a:pPr marL="13432" marR="432495">
              <a:lnSpc>
                <a:spcPct val="115399"/>
              </a:lnSpc>
              <a:spcBef>
                <a:spcPts val="793"/>
              </a:spcBef>
            </a:pPr>
            <a:r>
              <a:rPr sz="1600" dirty="0">
                <a:solidFill>
                  <a:srgbClr val="3844CA"/>
                </a:solidFill>
                <a:latin typeface="Inter-Medium"/>
                <a:cs typeface="Inter-Medium"/>
              </a:rPr>
              <a:t>Our</a:t>
            </a:r>
            <a:r>
              <a:rPr sz="1600" spc="-69" dirty="0">
                <a:solidFill>
                  <a:srgbClr val="3844CA"/>
                </a:solidFill>
                <a:latin typeface="Inter-Medium"/>
                <a:cs typeface="Inter-Medium"/>
              </a:rPr>
              <a:t> </a:t>
            </a:r>
            <a:r>
              <a:rPr sz="1600" spc="-11" dirty="0">
                <a:solidFill>
                  <a:srgbClr val="3844CA"/>
                </a:solidFill>
                <a:latin typeface="Inter-Medium"/>
                <a:cs typeface="Inter-Medium"/>
              </a:rPr>
              <a:t>people</a:t>
            </a:r>
            <a:r>
              <a:rPr sz="1600" spc="-69" dirty="0">
                <a:solidFill>
                  <a:srgbClr val="3844CA"/>
                </a:solidFill>
                <a:latin typeface="Inter-Medium"/>
                <a:cs typeface="Inter-Medium"/>
              </a:rPr>
              <a:t> </a:t>
            </a:r>
            <a:r>
              <a:rPr sz="1600" dirty="0">
                <a:solidFill>
                  <a:srgbClr val="3844CA"/>
                </a:solidFill>
                <a:latin typeface="Inter-Medium"/>
                <a:cs typeface="Inter-Medium"/>
              </a:rPr>
              <a:t>are</a:t>
            </a:r>
            <a:r>
              <a:rPr sz="1600" spc="-63" dirty="0">
                <a:solidFill>
                  <a:srgbClr val="3844CA"/>
                </a:solidFill>
                <a:latin typeface="Inter-Medium"/>
                <a:cs typeface="Inter-Medium"/>
              </a:rPr>
              <a:t> </a:t>
            </a:r>
            <a:r>
              <a:rPr sz="1600" spc="-21" dirty="0">
                <a:solidFill>
                  <a:srgbClr val="3844CA"/>
                </a:solidFill>
                <a:latin typeface="Inter-Medium"/>
                <a:cs typeface="Inter-Medium"/>
              </a:rPr>
              <a:t>supported</a:t>
            </a:r>
            <a:br>
              <a:rPr lang="en-US" sz="1600" spc="-21" dirty="0">
                <a:solidFill>
                  <a:srgbClr val="3844CA"/>
                </a:solidFill>
                <a:latin typeface="Inter-Medium"/>
                <a:cs typeface="Inter-Medium"/>
              </a:rPr>
            </a:br>
            <a:r>
              <a:rPr sz="1600" dirty="0">
                <a:solidFill>
                  <a:srgbClr val="3844CA"/>
                </a:solidFill>
                <a:latin typeface="Inter-Medium"/>
                <a:cs typeface="Inter-Medium"/>
              </a:rPr>
              <a:t>to</a:t>
            </a:r>
            <a:r>
              <a:rPr sz="1600" spc="-69" dirty="0">
                <a:solidFill>
                  <a:srgbClr val="3844CA"/>
                </a:solidFill>
                <a:latin typeface="Inter-Medium"/>
                <a:cs typeface="Inter-Medium"/>
              </a:rPr>
              <a:t> </a:t>
            </a:r>
            <a:r>
              <a:rPr sz="1600" spc="-11" dirty="0">
                <a:solidFill>
                  <a:srgbClr val="3844CA"/>
                </a:solidFill>
                <a:latin typeface="Inter-Medium"/>
                <a:cs typeface="Inter-Medium"/>
              </a:rPr>
              <a:t>thrive</a:t>
            </a:r>
            <a:endParaRPr sz="1600" dirty="0">
              <a:latin typeface="Inter-Medium"/>
              <a:cs typeface="Inter-Medium"/>
            </a:endParaRPr>
          </a:p>
          <a:p>
            <a:pPr marL="13432">
              <a:spcBef>
                <a:spcPts val="1359"/>
              </a:spcBef>
            </a:pPr>
            <a:r>
              <a:rPr sz="1300" b="1" spc="-37" dirty="0">
                <a:solidFill>
                  <a:srgbClr val="150925"/>
                </a:solidFill>
                <a:latin typeface="Poppins" pitchFamily="2" charset="77"/>
                <a:cs typeface="Poppins" pitchFamily="2" charset="77"/>
              </a:rPr>
              <a:t>We </a:t>
            </a:r>
            <a:r>
              <a:rPr sz="1300" b="1" spc="-11" dirty="0">
                <a:solidFill>
                  <a:srgbClr val="150925"/>
                </a:solidFill>
                <a:latin typeface="Poppins" pitchFamily="2" charset="77"/>
                <a:cs typeface="Poppins" pitchFamily="2" charset="77"/>
              </a:rPr>
              <a:t>are</a:t>
            </a:r>
            <a:r>
              <a:rPr sz="1300" b="1" spc="-48" dirty="0">
                <a:solidFill>
                  <a:srgbClr val="150925"/>
                </a:solidFill>
                <a:latin typeface="Poppins" pitchFamily="2" charset="77"/>
                <a:cs typeface="Poppins" pitchFamily="2" charset="77"/>
              </a:rPr>
              <a:t> </a:t>
            </a:r>
            <a:r>
              <a:rPr sz="1300" b="1" spc="-11" dirty="0">
                <a:solidFill>
                  <a:srgbClr val="150925"/>
                </a:solidFill>
                <a:latin typeface="Poppins" pitchFamily="2" charset="77"/>
                <a:cs typeface="Poppins" pitchFamily="2" charset="77"/>
              </a:rPr>
              <a:t>inclusive</a:t>
            </a:r>
            <a:endParaRPr sz="1300" dirty="0">
              <a:latin typeface="Poppins" pitchFamily="2" charset="77"/>
              <a:cs typeface="Poppins" pitchFamily="2" charset="77"/>
            </a:endParaRPr>
          </a:p>
          <a:p>
            <a:pPr marL="13432" marR="45667">
              <a:lnSpc>
                <a:spcPct val="116700"/>
              </a:lnSpc>
              <a:spcBef>
                <a:spcPts val="338"/>
              </a:spcBef>
            </a:pPr>
            <a:r>
              <a:rPr sz="1300" dirty="0">
                <a:latin typeface="Inter-Light"/>
                <a:cs typeface="Inter-Light"/>
              </a:rPr>
              <a:t>Bring</a:t>
            </a:r>
            <a:r>
              <a:rPr sz="1300" spc="-63" dirty="0">
                <a:latin typeface="Inter-Light"/>
                <a:cs typeface="Inter-Light"/>
              </a:rPr>
              <a:t> </a:t>
            </a:r>
            <a:r>
              <a:rPr sz="1300" spc="-11" dirty="0">
                <a:latin typeface="Inter-Light"/>
                <a:cs typeface="Inter-Light"/>
              </a:rPr>
              <a:t>your</a:t>
            </a:r>
            <a:r>
              <a:rPr sz="1300" spc="-53" dirty="0">
                <a:latin typeface="Inter-Light"/>
                <a:cs typeface="Inter-Light"/>
              </a:rPr>
              <a:t> </a:t>
            </a:r>
            <a:r>
              <a:rPr sz="1300" dirty="0">
                <a:latin typeface="Inter-Light"/>
                <a:cs typeface="Inter-Light"/>
              </a:rPr>
              <a:t>whole</a:t>
            </a:r>
            <a:r>
              <a:rPr sz="1300" spc="-48" dirty="0">
                <a:latin typeface="Inter-Light"/>
                <a:cs typeface="Inter-Light"/>
              </a:rPr>
              <a:t> </a:t>
            </a:r>
            <a:r>
              <a:rPr sz="1300" dirty="0">
                <a:latin typeface="Inter-Light"/>
                <a:cs typeface="Inter-Light"/>
              </a:rPr>
              <a:t>self</a:t>
            </a:r>
            <a:r>
              <a:rPr sz="1300" spc="-48" dirty="0">
                <a:latin typeface="Inter-Light"/>
                <a:cs typeface="Inter-Light"/>
              </a:rPr>
              <a:t> </a:t>
            </a:r>
            <a:r>
              <a:rPr sz="1300" dirty="0">
                <a:latin typeface="Inter-Light"/>
                <a:cs typeface="Inter-Light"/>
              </a:rPr>
              <a:t>to</a:t>
            </a:r>
            <a:r>
              <a:rPr sz="1300" spc="-53" dirty="0">
                <a:latin typeface="Inter-Light"/>
                <a:cs typeface="Inter-Light"/>
              </a:rPr>
              <a:t> </a:t>
            </a:r>
            <a:r>
              <a:rPr sz="1300" spc="-11" dirty="0">
                <a:latin typeface="Inter-Light"/>
                <a:cs typeface="Inter-Light"/>
              </a:rPr>
              <a:t>work</a:t>
            </a:r>
            <a:r>
              <a:rPr sz="1300" spc="-53" dirty="0">
                <a:latin typeface="Inter-Light"/>
                <a:cs typeface="Inter-Light"/>
              </a:rPr>
              <a:t> </a:t>
            </a:r>
            <a:r>
              <a:rPr sz="1300" dirty="0">
                <a:latin typeface="Inter-Light"/>
                <a:cs typeface="Inter-Light"/>
              </a:rPr>
              <a:t>in</a:t>
            </a:r>
            <a:r>
              <a:rPr sz="1300" spc="-48" dirty="0">
                <a:latin typeface="Inter-Light"/>
                <a:cs typeface="Inter-Light"/>
              </a:rPr>
              <a:t> </a:t>
            </a:r>
            <a:r>
              <a:rPr sz="1300" spc="-26" dirty="0">
                <a:latin typeface="Inter-Light"/>
                <a:cs typeface="Inter-Light"/>
              </a:rPr>
              <a:t>an </a:t>
            </a:r>
            <a:r>
              <a:rPr sz="1300" spc="-11" dirty="0">
                <a:latin typeface="Inter-Light"/>
                <a:cs typeface="Inter-Light"/>
              </a:rPr>
              <a:t>environment</a:t>
            </a:r>
            <a:r>
              <a:rPr sz="1300" spc="-48" dirty="0">
                <a:latin typeface="Inter-Light"/>
                <a:cs typeface="Inter-Light"/>
              </a:rPr>
              <a:t> </a:t>
            </a:r>
            <a:r>
              <a:rPr sz="1300" dirty="0">
                <a:latin typeface="Inter-Light"/>
                <a:cs typeface="Inter-Light"/>
              </a:rPr>
              <a:t>that</a:t>
            </a:r>
            <a:r>
              <a:rPr sz="1300" spc="-42" dirty="0">
                <a:latin typeface="Inter-Light"/>
                <a:cs typeface="Inter-Light"/>
              </a:rPr>
              <a:t> </a:t>
            </a:r>
            <a:r>
              <a:rPr sz="1300" spc="-11" dirty="0">
                <a:latin typeface="Inter-Light"/>
                <a:cs typeface="Inter-Light"/>
              </a:rPr>
              <a:t>embraces</a:t>
            </a:r>
            <a:r>
              <a:rPr sz="1300" spc="-42" dirty="0">
                <a:latin typeface="Inter-Light"/>
                <a:cs typeface="Inter-Light"/>
              </a:rPr>
              <a:t> </a:t>
            </a:r>
            <a:r>
              <a:rPr sz="1300" dirty="0">
                <a:latin typeface="Inter-Light"/>
                <a:cs typeface="Inter-Light"/>
              </a:rPr>
              <a:t>the</a:t>
            </a:r>
            <a:r>
              <a:rPr sz="1300" spc="-37" dirty="0">
                <a:latin typeface="Inter-Light"/>
                <a:cs typeface="Inter-Light"/>
              </a:rPr>
              <a:t> </a:t>
            </a:r>
            <a:r>
              <a:rPr sz="1300" spc="-11" dirty="0">
                <a:latin typeface="Inter-Light"/>
                <a:cs typeface="Inter-Light"/>
              </a:rPr>
              <a:t>strength </a:t>
            </a:r>
            <a:r>
              <a:rPr sz="1300" dirty="0">
                <a:latin typeface="Inter-Light"/>
                <a:cs typeface="Inter-Light"/>
              </a:rPr>
              <a:t>of</a:t>
            </a:r>
            <a:r>
              <a:rPr sz="1300" spc="-42" dirty="0">
                <a:latin typeface="Inter-Light"/>
                <a:cs typeface="Inter-Light"/>
              </a:rPr>
              <a:t> </a:t>
            </a:r>
            <a:r>
              <a:rPr sz="1300" spc="-21" dirty="0">
                <a:latin typeface="Inter-Light"/>
                <a:cs typeface="Inter-Light"/>
              </a:rPr>
              <a:t>diversity.</a:t>
            </a:r>
            <a:r>
              <a:rPr sz="1300" spc="-42" dirty="0">
                <a:latin typeface="Inter-Light"/>
                <a:cs typeface="Inter-Light"/>
              </a:rPr>
              <a:t> </a:t>
            </a:r>
            <a:r>
              <a:rPr sz="1300" spc="-11" dirty="0">
                <a:latin typeface="Inter-Light"/>
                <a:cs typeface="Inter-Light"/>
              </a:rPr>
              <a:t>Anyone</a:t>
            </a:r>
            <a:r>
              <a:rPr sz="1300" spc="-37" dirty="0">
                <a:latin typeface="Inter-Light"/>
                <a:cs typeface="Inter-Light"/>
              </a:rPr>
              <a:t> </a:t>
            </a:r>
            <a:r>
              <a:rPr sz="1300" dirty="0">
                <a:latin typeface="Inter-Light"/>
                <a:cs typeface="Inter-Light"/>
              </a:rPr>
              <a:t>can</a:t>
            </a:r>
            <a:r>
              <a:rPr sz="1300" spc="-42" dirty="0">
                <a:latin typeface="Inter-Light"/>
                <a:cs typeface="Inter-Light"/>
              </a:rPr>
              <a:t> </a:t>
            </a:r>
            <a:r>
              <a:rPr sz="1300" spc="-11" dirty="0">
                <a:latin typeface="Inter-Light"/>
                <a:cs typeface="Inter-Light"/>
              </a:rPr>
              <a:t>make</a:t>
            </a:r>
            <a:r>
              <a:rPr sz="1300" spc="-37" dirty="0">
                <a:latin typeface="Inter-Light"/>
                <a:cs typeface="Inter-Light"/>
              </a:rPr>
              <a:t> </a:t>
            </a:r>
            <a:r>
              <a:rPr sz="1300" dirty="0">
                <a:latin typeface="Inter-Light"/>
                <a:cs typeface="Inter-Light"/>
              </a:rPr>
              <a:t>their</a:t>
            </a:r>
            <a:r>
              <a:rPr sz="1300" spc="-32" dirty="0">
                <a:latin typeface="Inter-Light"/>
                <a:cs typeface="Inter-Light"/>
              </a:rPr>
              <a:t> </a:t>
            </a:r>
            <a:r>
              <a:rPr sz="1300" spc="-21" dirty="0">
                <a:latin typeface="Inter-Light"/>
                <a:cs typeface="Inter-Light"/>
              </a:rPr>
              <a:t>mark </a:t>
            </a:r>
            <a:r>
              <a:rPr sz="1300" dirty="0">
                <a:latin typeface="Inter-Light"/>
                <a:cs typeface="Inter-Light"/>
              </a:rPr>
              <a:t>at</a:t>
            </a:r>
            <a:r>
              <a:rPr sz="1300" spc="-58" dirty="0">
                <a:latin typeface="Inter-Light"/>
                <a:cs typeface="Inter-Light"/>
              </a:rPr>
              <a:t> </a:t>
            </a:r>
            <a:r>
              <a:rPr sz="1300" dirty="0">
                <a:latin typeface="Inter-Light"/>
                <a:cs typeface="Inter-Light"/>
              </a:rPr>
              <a:t>the</a:t>
            </a:r>
            <a:r>
              <a:rPr sz="1300" spc="-32" dirty="0">
                <a:latin typeface="Inter-Light"/>
                <a:cs typeface="Inter-Light"/>
              </a:rPr>
              <a:t> </a:t>
            </a:r>
            <a:r>
              <a:rPr sz="1300" spc="-48" dirty="0">
                <a:latin typeface="Inter-Light"/>
                <a:cs typeface="Inter-Light"/>
              </a:rPr>
              <a:t>ATO</a:t>
            </a:r>
            <a:r>
              <a:rPr sz="1300" spc="-26" dirty="0">
                <a:latin typeface="Inter-Light"/>
                <a:cs typeface="Inter-Light"/>
              </a:rPr>
              <a:t> </a:t>
            </a:r>
            <a:r>
              <a:rPr sz="1300" dirty="0">
                <a:latin typeface="Inter-Light"/>
                <a:cs typeface="Inter-Light"/>
              </a:rPr>
              <a:t>–</a:t>
            </a:r>
            <a:r>
              <a:rPr sz="1300" spc="-42" dirty="0">
                <a:latin typeface="Inter-Light"/>
                <a:cs typeface="Inter-Light"/>
              </a:rPr>
              <a:t> </a:t>
            </a:r>
            <a:r>
              <a:rPr sz="1300" dirty="0">
                <a:latin typeface="Inter-Light"/>
                <a:cs typeface="Inter-Light"/>
              </a:rPr>
              <a:t>see</a:t>
            </a:r>
            <a:r>
              <a:rPr sz="1300" spc="-32" dirty="0">
                <a:latin typeface="Inter-Light"/>
                <a:cs typeface="Inter-Light"/>
              </a:rPr>
              <a:t> </a:t>
            </a:r>
            <a:r>
              <a:rPr sz="1300" dirty="0">
                <a:latin typeface="Inter-Light"/>
                <a:cs typeface="Inter-Light"/>
              </a:rPr>
              <a:t>it,</a:t>
            </a:r>
            <a:r>
              <a:rPr sz="1300" spc="-37" dirty="0">
                <a:latin typeface="Inter-Light"/>
                <a:cs typeface="Inter-Light"/>
              </a:rPr>
              <a:t> </a:t>
            </a:r>
            <a:r>
              <a:rPr sz="1300" dirty="0">
                <a:latin typeface="Inter-Light"/>
                <a:cs typeface="Inter-Light"/>
              </a:rPr>
              <a:t>be</a:t>
            </a:r>
            <a:r>
              <a:rPr sz="1300" spc="-32" dirty="0">
                <a:latin typeface="Inter-Light"/>
                <a:cs typeface="Inter-Light"/>
              </a:rPr>
              <a:t> </a:t>
            </a:r>
            <a:r>
              <a:rPr sz="1300" spc="-26" dirty="0">
                <a:latin typeface="Inter-Light"/>
                <a:cs typeface="Inter-Light"/>
              </a:rPr>
              <a:t>it!</a:t>
            </a:r>
            <a:endParaRPr sz="1300" dirty="0">
              <a:latin typeface="Inter-Light"/>
              <a:cs typeface="Inter-Light"/>
            </a:endParaRPr>
          </a:p>
          <a:p>
            <a:pPr marL="13432">
              <a:spcBef>
                <a:spcPts val="1185"/>
              </a:spcBef>
            </a:pPr>
            <a:r>
              <a:rPr sz="1300" b="1" spc="-37" dirty="0">
                <a:solidFill>
                  <a:srgbClr val="150925"/>
                </a:solidFill>
                <a:latin typeface="Poppins" pitchFamily="2" charset="77"/>
                <a:cs typeface="Poppins" pitchFamily="2" charset="77"/>
              </a:rPr>
              <a:t>We </a:t>
            </a:r>
            <a:r>
              <a:rPr sz="1300" b="1" spc="-11" dirty="0">
                <a:solidFill>
                  <a:srgbClr val="150925"/>
                </a:solidFill>
                <a:latin typeface="Poppins" pitchFamily="2" charset="77"/>
                <a:cs typeface="Poppins" pitchFamily="2" charset="77"/>
              </a:rPr>
              <a:t>are</a:t>
            </a:r>
            <a:r>
              <a:rPr sz="1300" b="1" spc="-48" dirty="0">
                <a:solidFill>
                  <a:srgbClr val="150925"/>
                </a:solidFill>
                <a:latin typeface="Poppins" pitchFamily="2" charset="77"/>
                <a:cs typeface="Poppins" pitchFamily="2" charset="77"/>
              </a:rPr>
              <a:t> </a:t>
            </a:r>
            <a:r>
              <a:rPr sz="1300" b="1" spc="-11" dirty="0">
                <a:solidFill>
                  <a:srgbClr val="150925"/>
                </a:solidFill>
                <a:latin typeface="Poppins" pitchFamily="2" charset="77"/>
                <a:cs typeface="Poppins" pitchFamily="2" charset="77"/>
              </a:rPr>
              <a:t>connected</a:t>
            </a:r>
            <a:endParaRPr sz="1300" dirty="0">
              <a:latin typeface="Poppins" pitchFamily="2" charset="77"/>
              <a:cs typeface="Poppins" pitchFamily="2" charset="77"/>
            </a:endParaRPr>
          </a:p>
          <a:p>
            <a:pPr marL="13432" marR="5373">
              <a:lnSpc>
                <a:spcPct val="116700"/>
              </a:lnSpc>
              <a:spcBef>
                <a:spcPts val="338"/>
              </a:spcBef>
            </a:pPr>
            <a:r>
              <a:rPr sz="1300" dirty="0">
                <a:latin typeface="Inter-Light"/>
                <a:cs typeface="Inter-Light"/>
              </a:rPr>
              <a:t>Be</a:t>
            </a:r>
            <a:r>
              <a:rPr sz="1300" spc="-26" dirty="0">
                <a:latin typeface="Inter-Light"/>
                <a:cs typeface="Inter-Light"/>
              </a:rPr>
              <a:t> </a:t>
            </a:r>
            <a:r>
              <a:rPr sz="1300" dirty="0">
                <a:latin typeface="Inter-Light"/>
                <a:cs typeface="Inter-Light"/>
              </a:rPr>
              <a:t>part</a:t>
            </a:r>
            <a:r>
              <a:rPr sz="1300" spc="-26" dirty="0">
                <a:latin typeface="Inter-Light"/>
                <a:cs typeface="Inter-Light"/>
              </a:rPr>
              <a:t> </a:t>
            </a:r>
            <a:r>
              <a:rPr sz="1300" dirty="0">
                <a:latin typeface="Inter-Light"/>
                <a:cs typeface="Inter-Light"/>
              </a:rPr>
              <a:t>of</a:t>
            </a:r>
            <a:r>
              <a:rPr sz="1300" spc="-26" dirty="0">
                <a:latin typeface="Inter-Light"/>
                <a:cs typeface="Inter-Light"/>
              </a:rPr>
              <a:t> </a:t>
            </a:r>
            <a:r>
              <a:rPr sz="1300" dirty="0">
                <a:latin typeface="Inter-Light"/>
                <a:cs typeface="Inter-Light"/>
              </a:rPr>
              <a:t>a</a:t>
            </a:r>
            <a:r>
              <a:rPr sz="1300" spc="-32" dirty="0">
                <a:latin typeface="Inter-Light"/>
                <a:cs typeface="Inter-Light"/>
              </a:rPr>
              <a:t> </a:t>
            </a:r>
            <a:r>
              <a:rPr sz="1300" spc="-11" dirty="0">
                <a:latin typeface="Inter-Light"/>
                <a:cs typeface="Inter-Light"/>
              </a:rPr>
              <a:t>national</a:t>
            </a:r>
            <a:r>
              <a:rPr sz="1300" spc="-26" dirty="0">
                <a:latin typeface="Inter-Light"/>
                <a:cs typeface="Inter-Light"/>
              </a:rPr>
              <a:t> </a:t>
            </a:r>
            <a:r>
              <a:rPr sz="1300" spc="-11" dirty="0">
                <a:latin typeface="Inter-Light"/>
                <a:cs typeface="Inter-Light"/>
              </a:rPr>
              <a:t>team,</a:t>
            </a:r>
            <a:r>
              <a:rPr sz="1300" spc="-26" dirty="0">
                <a:latin typeface="Inter-Light"/>
                <a:cs typeface="Inter-Light"/>
              </a:rPr>
              <a:t> </a:t>
            </a:r>
            <a:r>
              <a:rPr sz="1300" spc="-11" dirty="0">
                <a:latin typeface="Inter-Light"/>
                <a:cs typeface="Inter-Light"/>
              </a:rPr>
              <a:t>joining</a:t>
            </a:r>
            <a:r>
              <a:rPr sz="1300" spc="-26" dirty="0">
                <a:latin typeface="Inter-Light"/>
                <a:cs typeface="Inter-Light"/>
              </a:rPr>
              <a:t> </a:t>
            </a:r>
            <a:r>
              <a:rPr sz="1300" spc="-11" dirty="0">
                <a:latin typeface="Inter-Light"/>
                <a:cs typeface="Inter-Light"/>
              </a:rPr>
              <a:t>forces with</a:t>
            </a:r>
            <a:r>
              <a:rPr sz="1300" spc="-26" dirty="0">
                <a:latin typeface="Inter-Light"/>
                <a:cs typeface="Inter-Light"/>
              </a:rPr>
              <a:t> colleagues</a:t>
            </a:r>
            <a:r>
              <a:rPr sz="1300" spc="-21" dirty="0">
                <a:latin typeface="Inter-Light"/>
                <a:cs typeface="Inter-Light"/>
              </a:rPr>
              <a:t> across </a:t>
            </a:r>
            <a:r>
              <a:rPr sz="1300" spc="-26" dirty="0">
                <a:latin typeface="Inter-Light"/>
                <a:cs typeface="Inter-Light"/>
              </a:rPr>
              <a:t>Australia </a:t>
            </a:r>
            <a:r>
              <a:rPr sz="1300" dirty="0">
                <a:latin typeface="Inter-Light"/>
                <a:cs typeface="Inter-Light"/>
              </a:rPr>
              <a:t>to</a:t>
            </a:r>
            <a:r>
              <a:rPr sz="1300" spc="-16" dirty="0">
                <a:latin typeface="Inter-Light"/>
                <a:cs typeface="Inter-Light"/>
              </a:rPr>
              <a:t> </a:t>
            </a:r>
            <a:r>
              <a:rPr sz="1300" spc="-11" dirty="0">
                <a:latin typeface="Inter-Light"/>
                <a:cs typeface="Inter-Light"/>
              </a:rPr>
              <a:t>deliver great</a:t>
            </a:r>
            <a:r>
              <a:rPr sz="1300" spc="-48" dirty="0">
                <a:latin typeface="Inter-Light"/>
                <a:cs typeface="Inter-Light"/>
              </a:rPr>
              <a:t> </a:t>
            </a:r>
            <a:r>
              <a:rPr sz="1300" spc="-11" dirty="0">
                <a:latin typeface="Inter-Light"/>
                <a:cs typeface="Inter-Light"/>
              </a:rPr>
              <a:t>outcomes.</a:t>
            </a:r>
            <a:r>
              <a:rPr sz="1300" spc="-42" dirty="0">
                <a:latin typeface="Inter-Light"/>
                <a:cs typeface="Inter-Light"/>
              </a:rPr>
              <a:t> </a:t>
            </a:r>
            <a:r>
              <a:rPr sz="1300" spc="-21" dirty="0">
                <a:latin typeface="Inter-Light"/>
                <a:cs typeface="Inter-Light"/>
              </a:rPr>
              <a:t>Work</a:t>
            </a:r>
            <a:r>
              <a:rPr sz="1300" spc="-48" dirty="0">
                <a:latin typeface="Inter-Light"/>
                <a:cs typeface="Inter-Light"/>
              </a:rPr>
              <a:t> </a:t>
            </a:r>
            <a:r>
              <a:rPr sz="1300" dirty="0">
                <a:latin typeface="Inter-Light"/>
                <a:cs typeface="Inter-Light"/>
              </a:rPr>
              <a:t>with</a:t>
            </a:r>
            <a:r>
              <a:rPr sz="1300" spc="-42" dirty="0">
                <a:latin typeface="Inter-Light"/>
                <a:cs typeface="Inter-Light"/>
              </a:rPr>
              <a:t> </a:t>
            </a:r>
            <a:r>
              <a:rPr sz="1300" spc="-11" dirty="0">
                <a:latin typeface="Inter-Light"/>
                <a:cs typeface="Inter-Light"/>
              </a:rPr>
              <a:t>leaders</a:t>
            </a:r>
            <a:r>
              <a:rPr lang="en-US" sz="1300" spc="-37" dirty="0">
                <a:latin typeface="Inter-Light"/>
                <a:cs typeface="Inter-Light"/>
              </a:rPr>
              <a:t> </a:t>
            </a:r>
            <a:r>
              <a:rPr sz="1300" spc="-26" dirty="0">
                <a:latin typeface="Inter-Light"/>
                <a:cs typeface="Inter-Light"/>
              </a:rPr>
              <a:t>and </a:t>
            </a:r>
            <a:r>
              <a:rPr sz="1300" spc="-11" dirty="0">
                <a:latin typeface="Inter-Light"/>
                <a:cs typeface="Inter-Light"/>
              </a:rPr>
              <a:t>colleagues</a:t>
            </a:r>
            <a:r>
              <a:rPr sz="1300" spc="-42" dirty="0">
                <a:latin typeface="Inter-Light"/>
                <a:cs typeface="Inter-Light"/>
              </a:rPr>
              <a:t> </a:t>
            </a:r>
            <a:r>
              <a:rPr sz="1300" dirty="0">
                <a:latin typeface="Inter-Light"/>
                <a:cs typeface="Inter-Light"/>
              </a:rPr>
              <a:t>who</a:t>
            </a:r>
            <a:r>
              <a:rPr sz="1300" spc="-42" dirty="0">
                <a:latin typeface="Inter-Light"/>
                <a:cs typeface="Inter-Light"/>
              </a:rPr>
              <a:t> </a:t>
            </a:r>
            <a:r>
              <a:rPr sz="1300" dirty="0">
                <a:latin typeface="Inter-Light"/>
                <a:cs typeface="Inter-Light"/>
              </a:rPr>
              <a:t>care</a:t>
            </a:r>
            <a:r>
              <a:rPr sz="1300" spc="-42" dirty="0">
                <a:latin typeface="Inter-Light"/>
                <a:cs typeface="Inter-Light"/>
              </a:rPr>
              <a:t> </a:t>
            </a:r>
            <a:r>
              <a:rPr sz="1300" spc="-11" dirty="0">
                <a:latin typeface="Inter-Light"/>
                <a:cs typeface="Inter-Light"/>
              </a:rPr>
              <a:t>about</a:t>
            </a:r>
            <a:r>
              <a:rPr sz="1300" spc="-42" dirty="0">
                <a:latin typeface="Inter-Light"/>
                <a:cs typeface="Inter-Light"/>
              </a:rPr>
              <a:t> </a:t>
            </a:r>
            <a:r>
              <a:rPr sz="1300" spc="-11" dirty="0">
                <a:latin typeface="Inter-Light"/>
                <a:cs typeface="Inter-Light"/>
              </a:rPr>
              <a:t>building genuine</a:t>
            </a:r>
            <a:r>
              <a:rPr sz="1300" spc="-42" dirty="0">
                <a:latin typeface="Inter-Light"/>
                <a:cs typeface="Inter-Light"/>
              </a:rPr>
              <a:t> </a:t>
            </a:r>
            <a:r>
              <a:rPr sz="1300" spc="-11" dirty="0">
                <a:latin typeface="Inter-Light"/>
                <a:cs typeface="Inter-Light"/>
              </a:rPr>
              <a:t>connection</a:t>
            </a:r>
            <a:r>
              <a:rPr lang="en-AU" sz="1300" spc="-11" dirty="0">
                <a:latin typeface="Inter-Light"/>
                <a:cs typeface="Inter-Light"/>
              </a:rPr>
              <a:t>,</a:t>
            </a:r>
            <a:r>
              <a:rPr lang="en-AU" sz="1300" spc="-26" dirty="0">
                <a:latin typeface="Inter-Light"/>
                <a:cs typeface="Inter-Light"/>
              </a:rPr>
              <a:t> </a:t>
            </a:r>
            <a:r>
              <a:rPr sz="1300" dirty="0">
                <a:latin typeface="Inter-Light"/>
                <a:cs typeface="Inter-Light"/>
              </a:rPr>
              <a:t>and</a:t>
            </a:r>
            <a:r>
              <a:rPr sz="1300" spc="-32" dirty="0">
                <a:latin typeface="Inter-Light"/>
                <a:cs typeface="Inter-Light"/>
              </a:rPr>
              <a:t> </a:t>
            </a:r>
            <a:r>
              <a:rPr sz="1300" spc="-11" dirty="0">
                <a:latin typeface="Inter-Light"/>
                <a:cs typeface="Inter-Light"/>
              </a:rPr>
              <a:t>know</a:t>
            </a:r>
            <a:r>
              <a:rPr sz="1300" spc="-26" dirty="0">
                <a:latin typeface="Inter-Light"/>
                <a:cs typeface="Inter-Light"/>
              </a:rPr>
              <a:t> </a:t>
            </a:r>
            <a:r>
              <a:rPr sz="1300" spc="-21" dirty="0">
                <a:latin typeface="Inter-Light"/>
                <a:cs typeface="Inter-Light"/>
              </a:rPr>
              <a:t>that</a:t>
            </a:r>
            <a:r>
              <a:rPr lang="en-US" sz="1300" dirty="0">
                <a:latin typeface="Inter-Light"/>
                <a:cs typeface="Inter-Light"/>
              </a:rPr>
              <a:t> </a:t>
            </a:r>
            <a:r>
              <a:rPr sz="1300" spc="-11" dirty="0">
                <a:latin typeface="Inter-Light"/>
                <a:cs typeface="Inter-Light"/>
              </a:rPr>
              <a:t>your</a:t>
            </a:r>
            <a:r>
              <a:rPr sz="1300" spc="-48" dirty="0">
                <a:latin typeface="Inter-Light"/>
                <a:cs typeface="Inter-Light"/>
              </a:rPr>
              <a:t> </a:t>
            </a:r>
            <a:r>
              <a:rPr sz="1300" spc="-11" dirty="0">
                <a:latin typeface="Inter-Light"/>
                <a:cs typeface="Inter-Light"/>
              </a:rPr>
              <a:t>wellbeing</a:t>
            </a:r>
            <a:r>
              <a:rPr sz="1300" spc="-42" dirty="0">
                <a:latin typeface="Inter-Light"/>
                <a:cs typeface="Inter-Light"/>
              </a:rPr>
              <a:t> </a:t>
            </a:r>
            <a:r>
              <a:rPr sz="1300" dirty="0">
                <a:latin typeface="Inter-Light"/>
                <a:cs typeface="Inter-Light"/>
              </a:rPr>
              <a:t>is</a:t>
            </a:r>
            <a:r>
              <a:rPr sz="1300" spc="-37" dirty="0">
                <a:latin typeface="Inter-Light"/>
                <a:cs typeface="Inter-Light"/>
              </a:rPr>
              <a:t> </a:t>
            </a:r>
            <a:r>
              <a:rPr sz="1300" spc="-11" dirty="0">
                <a:latin typeface="Inter-Light"/>
                <a:cs typeface="Inter-Light"/>
              </a:rPr>
              <a:t>valued</a:t>
            </a:r>
            <a:r>
              <a:rPr sz="1300" spc="-42" dirty="0">
                <a:latin typeface="Inter-Light"/>
                <a:cs typeface="Inter-Light"/>
              </a:rPr>
              <a:t> </a:t>
            </a:r>
            <a:r>
              <a:rPr sz="1300" spc="-11" dirty="0">
                <a:latin typeface="Inter-Light"/>
                <a:cs typeface="Inter-Light"/>
              </a:rPr>
              <a:t>here.</a:t>
            </a:r>
            <a:endParaRPr lang="en-AU" sz="1300" spc="-11" dirty="0">
              <a:latin typeface="Inter-Light"/>
              <a:cs typeface="Inter-Light"/>
            </a:endParaRPr>
          </a:p>
          <a:p>
            <a:pPr marL="13432">
              <a:spcBef>
                <a:spcPts val="1185"/>
              </a:spcBef>
            </a:pPr>
            <a:r>
              <a:rPr lang="en-AU" sz="1300" b="1" spc="-37" dirty="0">
                <a:solidFill>
                  <a:srgbClr val="150925"/>
                </a:solidFill>
                <a:latin typeface="Poppins" pitchFamily="2" charset="77"/>
                <a:cs typeface="Poppins" pitchFamily="2" charset="77"/>
              </a:rPr>
              <a:t>We </a:t>
            </a:r>
            <a:r>
              <a:rPr lang="en-AU" sz="1300" b="1" spc="-11" dirty="0">
                <a:solidFill>
                  <a:srgbClr val="150925"/>
                </a:solidFill>
                <a:latin typeface="Poppins" pitchFamily="2" charset="77"/>
                <a:cs typeface="Poppins" pitchFamily="2" charset="77"/>
              </a:rPr>
              <a:t>are</a:t>
            </a:r>
            <a:r>
              <a:rPr lang="en-AU" sz="1300" b="1" spc="-48" dirty="0">
                <a:solidFill>
                  <a:srgbClr val="150925"/>
                </a:solidFill>
                <a:latin typeface="Poppins" pitchFamily="2" charset="77"/>
                <a:cs typeface="Poppins" pitchFamily="2" charset="77"/>
              </a:rPr>
              <a:t> </a:t>
            </a:r>
            <a:r>
              <a:rPr lang="en-AU" sz="1300" b="1" spc="-11" dirty="0">
                <a:solidFill>
                  <a:srgbClr val="150925"/>
                </a:solidFill>
                <a:latin typeface="Poppins" pitchFamily="2" charset="77"/>
                <a:cs typeface="Poppins" pitchFamily="2" charset="77"/>
              </a:rPr>
              <a:t>community</a:t>
            </a:r>
            <a:endParaRPr lang="en-AU" sz="1300" dirty="0">
              <a:latin typeface="Poppins" pitchFamily="2" charset="77"/>
              <a:cs typeface="Poppins" pitchFamily="2" charset="77"/>
            </a:endParaRPr>
          </a:p>
          <a:p>
            <a:pPr marL="13432" marR="21490">
              <a:lnSpc>
                <a:spcPct val="116700"/>
              </a:lnSpc>
              <a:spcBef>
                <a:spcPts val="338"/>
              </a:spcBef>
            </a:pPr>
            <a:r>
              <a:rPr lang="en-AU" sz="1300" spc="-11" dirty="0">
                <a:latin typeface="Inter-Light"/>
                <a:cs typeface="Inter-Light"/>
              </a:rPr>
              <a:t>People</a:t>
            </a:r>
            <a:r>
              <a:rPr lang="en-AU" sz="1300" spc="-48" dirty="0">
                <a:latin typeface="Inter-Light"/>
                <a:cs typeface="Inter-Light"/>
              </a:rPr>
              <a:t> </a:t>
            </a:r>
            <a:r>
              <a:rPr lang="en-AU" sz="1300" dirty="0">
                <a:latin typeface="Inter-Light"/>
                <a:cs typeface="Inter-Light"/>
              </a:rPr>
              <a:t>are</a:t>
            </a:r>
            <a:r>
              <a:rPr lang="en-AU" sz="1300" spc="-48" dirty="0">
                <a:latin typeface="Inter-Light"/>
                <a:cs typeface="Inter-Light"/>
              </a:rPr>
              <a:t> </a:t>
            </a:r>
            <a:r>
              <a:rPr lang="en-AU" sz="1300" dirty="0">
                <a:latin typeface="Inter-Light"/>
                <a:cs typeface="Inter-Light"/>
              </a:rPr>
              <a:t>at</a:t>
            </a:r>
            <a:r>
              <a:rPr lang="en-AU" sz="1300" spc="-48" dirty="0">
                <a:latin typeface="Inter-Light"/>
                <a:cs typeface="Inter-Light"/>
              </a:rPr>
              <a:t> </a:t>
            </a:r>
            <a:r>
              <a:rPr lang="en-AU" sz="1300" dirty="0">
                <a:latin typeface="Inter-Light"/>
                <a:cs typeface="Inter-Light"/>
              </a:rPr>
              <a:t>the</a:t>
            </a:r>
            <a:r>
              <a:rPr lang="en-AU" sz="1300" spc="-42" dirty="0">
                <a:latin typeface="Inter-Light"/>
                <a:cs typeface="Inter-Light"/>
              </a:rPr>
              <a:t> </a:t>
            </a:r>
            <a:r>
              <a:rPr lang="en-AU" sz="1300" dirty="0">
                <a:latin typeface="Inter-Light"/>
                <a:cs typeface="Inter-Light"/>
              </a:rPr>
              <a:t>heart</a:t>
            </a:r>
            <a:r>
              <a:rPr lang="en-AU" sz="1300" spc="-48" dirty="0">
                <a:latin typeface="Inter-Light"/>
                <a:cs typeface="Inter-Light"/>
              </a:rPr>
              <a:t> </a:t>
            </a:r>
            <a:r>
              <a:rPr lang="en-AU" sz="1300" dirty="0">
                <a:latin typeface="Inter-Light"/>
                <a:cs typeface="Inter-Light"/>
              </a:rPr>
              <a:t>of</a:t>
            </a:r>
            <a:r>
              <a:rPr lang="en-AU" sz="1300" spc="-48" dirty="0">
                <a:latin typeface="Inter-Light"/>
                <a:cs typeface="Inter-Light"/>
              </a:rPr>
              <a:t> </a:t>
            </a:r>
            <a:r>
              <a:rPr lang="en-AU" sz="1300" dirty="0">
                <a:latin typeface="Inter-Light"/>
                <a:cs typeface="Inter-Light"/>
              </a:rPr>
              <a:t>what</a:t>
            </a:r>
            <a:r>
              <a:rPr lang="en-AU" sz="1300" spc="-48" dirty="0">
                <a:latin typeface="Inter-Light"/>
                <a:cs typeface="Inter-Light"/>
              </a:rPr>
              <a:t> </a:t>
            </a:r>
            <a:r>
              <a:rPr lang="en-AU" sz="1300" dirty="0">
                <a:latin typeface="Inter-Light"/>
                <a:cs typeface="Inter-Light"/>
              </a:rPr>
              <a:t>we</a:t>
            </a:r>
            <a:r>
              <a:rPr lang="en-AU" sz="1300" spc="-42" dirty="0">
                <a:latin typeface="Inter-Light"/>
                <a:cs typeface="Inter-Light"/>
              </a:rPr>
              <a:t> </a:t>
            </a:r>
            <a:r>
              <a:rPr lang="en-AU" sz="1300" spc="-26" dirty="0">
                <a:latin typeface="Inter-Light"/>
                <a:cs typeface="Inter-Light"/>
              </a:rPr>
              <a:t>do. </a:t>
            </a:r>
            <a:r>
              <a:rPr lang="en-AU" sz="1300" spc="-21" dirty="0">
                <a:latin typeface="Inter-Light"/>
                <a:cs typeface="Inter-Light"/>
              </a:rPr>
              <a:t>We</a:t>
            </a:r>
            <a:r>
              <a:rPr lang="en-AU" sz="1300" spc="-48" dirty="0">
                <a:latin typeface="Inter-Light"/>
                <a:cs typeface="Inter-Light"/>
              </a:rPr>
              <a:t> </a:t>
            </a:r>
            <a:r>
              <a:rPr lang="en-AU" sz="1300" dirty="0">
                <a:latin typeface="Inter-Light"/>
                <a:cs typeface="Inter-Light"/>
              </a:rPr>
              <a:t>rise</a:t>
            </a:r>
            <a:r>
              <a:rPr lang="en-AU" sz="1300" spc="-42" dirty="0">
                <a:latin typeface="Inter-Light"/>
                <a:cs typeface="Inter-Light"/>
              </a:rPr>
              <a:t> </a:t>
            </a:r>
            <a:r>
              <a:rPr lang="en-AU" sz="1300" dirty="0">
                <a:latin typeface="Inter-Light"/>
                <a:cs typeface="Inter-Light"/>
              </a:rPr>
              <a:t>to</a:t>
            </a:r>
            <a:r>
              <a:rPr lang="en-AU" sz="1300" spc="-48" dirty="0">
                <a:latin typeface="Inter-Light"/>
                <a:cs typeface="Inter-Light"/>
              </a:rPr>
              <a:t> </a:t>
            </a:r>
            <a:r>
              <a:rPr lang="en-AU" sz="1300" dirty="0">
                <a:latin typeface="Inter-Light"/>
                <a:cs typeface="Inter-Light"/>
              </a:rPr>
              <a:t>the</a:t>
            </a:r>
            <a:r>
              <a:rPr lang="en-AU" sz="1300" spc="-42" dirty="0">
                <a:latin typeface="Inter-Light"/>
                <a:cs typeface="Inter-Light"/>
              </a:rPr>
              <a:t> </a:t>
            </a:r>
            <a:r>
              <a:rPr lang="en-AU" sz="1300" spc="-11" dirty="0">
                <a:latin typeface="Inter-Light"/>
                <a:cs typeface="Inter-Light"/>
              </a:rPr>
              <a:t>challenge</a:t>
            </a:r>
            <a:r>
              <a:rPr lang="en-AU" sz="1300" spc="-42" dirty="0">
                <a:latin typeface="Inter-Light"/>
                <a:cs typeface="Inter-Light"/>
              </a:rPr>
              <a:t> </a:t>
            </a:r>
            <a:r>
              <a:rPr lang="en-AU" sz="1300" dirty="0">
                <a:latin typeface="Inter-Light"/>
                <a:cs typeface="Inter-Light"/>
              </a:rPr>
              <a:t>and</a:t>
            </a:r>
            <a:r>
              <a:rPr lang="en-AU" sz="1300" spc="-48" dirty="0">
                <a:latin typeface="Inter-Light"/>
                <a:cs typeface="Inter-Light"/>
              </a:rPr>
              <a:t> </a:t>
            </a:r>
            <a:r>
              <a:rPr lang="en-AU" sz="1300" dirty="0">
                <a:latin typeface="Inter-Light"/>
                <a:cs typeface="Inter-Light"/>
              </a:rPr>
              <a:t>provide support to </a:t>
            </a:r>
            <a:r>
              <a:rPr lang="en-AU" sz="1300" spc="-11" dirty="0">
                <a:latin typeface="Inter-Light"/>
                <a:cs typeface="Inter-Light"/>
              </a:rPr>
              <a:t>Australians, when they </a:t>
            </a:r>
            <a:r>
              <a:rPr lang="en-AU" sz="1300" dirty="0">
                <a:latin typeface="Inter-Light"/>
                <a:cs typeface="Inter-Light"/>
              </a:rPr>
              <a:t>need</a:t>
            </a:r>
            <a:r>
              <a:rPr lang="en-AU" sz="1300" spc="-53" dirty="0">
                <a:latin typeface="Inter-Light"/>
                <a:cs typeface="Inter-Light"/>
              </a:rPr>
              <a:t> </a:t>
            </a:r>
            <a:r>
              <a:rPr lang="en-AU" sz="1300" dirty="0">
                <a:latin typeface="Inter-Light"/>
                <a:cs typeface="Inter-Light"/>
              </a:rPr>
              <a:t>us</a:t>
            </a:r>
            <a:r>
              <a:rPr lang="en-AU" sz="1300" spc="-48" dirty="0">
                <a:latin typeface="Inter-Light"/>
                <a:cs typeface="Inter-Light"/>
              </a:rPr>
              <a:t> </a:t>
            </a:r>
            <a:r>
              <a:rPr lang="en-AU" sz="1300" spc="-11" dirty="0">
                <a:latin typeface="Inter-Light"/>
                <a:cs typeface="Inter-Light"/>
              </a:rPr>
              <a:t>most.</a:t>
            </a:r>
            <a:endParaRPr lang="en-AU" sz="1300" dirty="0">
              <a:latin typeface="Inter-Light"/>
              <a:cs typeface="Inter-Light"/>
            </a:endParaRPr>
          </a:p>
        </p:txBody>
      </p:sp>
      <p:sp>
        <p:nvSpPr>
          <p:cNvPr id="6" name="object 6"/>
          <p:cNvSpPr txBox="1"/>
          <p:nvPr/>
        </p:nvSpPr>
        <p:spPr>
          <a:xfrm>
            <a:off x="8887000" y="4062996"/>
            <a:ext cx="3334160" cy="5104252"/>
          </a:xfrm>
          <a:prstGeom prst="rect">
            <a:avLst/>
          </a:prstGeom>
        </p:spPr>
        <p:txBody>
          <a:bodyPr vert="horz" wrap="square" lIns="0" tIns="13432" rIns="0" bIns="0" rtlCol="0">
            <a:spAutoFit/>
          </a:bodyPr>
          <a:lstStyle/>
          <a:p>
            <a:pPr marL="13432">
              <a:spcBef>
                <a:spcPts val="106"/>
              </a:spcBef>
            </a:pPr>
            <a:r>
              <a:rPr sz="2400" b="1" spc="-32" dirty="0">
                <a:solidFill>
                  <a:srgbClr val="150925"/>
                </a:solidFill>
                <a:latin typeface="Poppins"/>
                <a:cs typeface="Poppins"/>
              </a:rPr>
              <a:t>Grow</a:t>
            </a:r>
            <a:r>
              <a:rPr sz="2400" b="1" spc="-79" dirty="0">
                <a:solidFill>
                  <a:srgbClr val="150925"/>
                </a:solidFill>
                <a:latin typeface="Poppins"/>
                <a:cs typeface="Poppins"/>
              </a:rPr>
              <a:t> </a:t>
            </a:r>
            <a:r>
              <a:rPr sz="2400" b="1" spc="-32" dirty="0">
                <a:solidFill>
                  <a:srgbClr val="150925"/>
                </a:solidFill>
                <a:latin typeface="Poppins"/>
                <a:cs typeface="Poppins"/>
              </a:rPr>
              <a:t>your</a:t>
            </a:r>
            <a:r>
              <a:rPr sz="2400" b="1" spc="-79" dirty="0">
                <a:solidFill>
                  <a:srgbClr val="150925"/>
                </a:solidFill>
                <a:latin typeface="Poppins"/>
                <a:cs typeface="Poppins"/>
              </a:rPr>
              <a:t> </a:t>
            </a:r>
            <a:r>
              <a:rPr sz="2400" b="1" spc="-11" dirty="0">
                <a:solidFill>
                  <a:srgbClr val="150925"/>
                </a:solidFill>
                <a:latin typeface="Poppins"/>
                <a:cs typeface="Poppins"/>
              </a:rPr>
              <a:t>career</a:t>
            </a:r>
            <a:endParaRPr sz="2400" dirty="0">
              <a:latin typeface="Poppins"/>
              <a:cs typeface="Poppins"/>
            </a:endParaRPr>
          </a:p>
          <a:p>
            <a:pPr marL="13432" marR="293479">
              <a:lnSpc>
                <a:spcPct val="115399"/>
              </a:lnSpc>
              <a:spcBef>
                <a:spcPts val="793"/>
              </a:spcBef>
            </a:pPr>
            <a:r>
              <a:rPr sz="1600" dirty="0">
                <a:solidFill>
                  <a:srgbClr val="3844CA"/>
                </a:solidFill>
                <a:latin typeface="Inter-Medium"/>
                <a:cs typeface="Inter-Medium"/>
              </a:rPr>
              <a:t>Our</a:t>
            </a:r>
            <a:r>
              <a:rPr sz="1600" spc="-69" dirty="0">
                <a:solidFill>
                  <a:srgbClr val="3844CA"/>
                </a:solidFill>
                <a:latin typeface="Inter-Medium"/>
                <a:cs typeface="Inter-Medium"/>
              </a:rPr>
              <a:t> </a:t>
            </a:r>
            <a:r>
              <a:rPr sz="1600" spc="-11" dirty="0">
                <a:solidFill>
                  <a:srgbClr val="3844CA"/>
                </a:solidFill>
                <a:latin typeface="Inter-Medium"/>
                <a:cs typeface="Inter-Medium"/>
              </a:rPr>
              <a:t>people</a:t>
            </a:r>
            <a:r>
              <a:rPr sz="1600" spc="-69" dirty="0">
                <a:solidFill>
                  <a:srgbClr val="3844CA"/>
                </a:solidFill>
                <a:latin typeface="Inter-Medium"/>
                <a:cs typeface="Inter-Medium"/>
              </a:rPr>
              <a:t> </a:t>
            </a:r>
            <a:r>
              <a:rPr sz="1600" dirty="0">
                <a:solidFill>
                  <a:srgbClr val="3844CA"/>
                </a:solidFill>
                <a:latin typeface="Inter-Medium"/>
                <a:cs typeface="Inter-Medium"/>
              </a:rPr>
              <a:t>are</a:t>
            </a:r>
            <a:r>
              <a:rPr sz="1600" spc="-63" dirty="0">
                <a:solidFill>
                  <a:srgbClr val="3844CA"/>
                </a:solidFill>
                <a:latin typeface="Inter-Medium"/>
                <a:cs typeface="Inter-Medium"/>
              </a:rPr>
              <a:t> </a:t>
            </a:r>
            <a:r>
              <a:rPr sz="1600" spc="-32" dirty="0">
                <a:solidFill>
                  <a:srgbClr val="3844CA"/>
                </a:solidFill>
                <a:latin typeface="Inter-Medium"/>
                <a:cs typeface="Inter-Medium"/>
              </a:rPr>
              <a:t>empowered</a:t>
            </a:r>
            <a:br>
              <a:rPr lang="en-US" sz="1600" spc="-32" dirty="0">
                <a:solidFill>
                  <a:srgbClr val="3844CA"/>
                </a:solidFill>
                <a:latin typeface="Inter-Medium"/>
                <a:cs typeface="Inter-Medium"/>
              </a:rPr>
            </a:br>
            <a:r>
              <a:rPr sz="1600" dirty="0">
                <a:solidFill>
                  <a:srgbClr val="3844CA"/>
                </a:solidFill>
                <a:latin typeface="Inter-Medium"/>
                <a:cs typeface="Inter-Medium"/>
              </a:rPr>
              <a:t>to</a:t>
            </a:r>
            <a:r>
              <a:rPr sz="1600" spc="-58" dirty="0">
                <a:solidFill>
                  <a:srgbClr val="3844CA"/>
                </a:solidFill>
                <a:latin typeface="Inter-Medium"/>
                <a:cs typeface="Inter-Medium"/>
              </a:rPr>
              <a:t> </a:t>
            </a:r>
            <a:r>
              <a:rPr sz="1600" spc="-11" dirty="0">
                <a:solidFill>
                  <a:srgbClr val="3844CA"/>
                </a:solidFill>
                <a:latin typeface="Inter-Medium"/>
                <a:cs typeface="Inter-Medium"/>
              </a:rPr>
              <a:t>explore</a:t>
            </a:r>
            <a:endParaRPr sz="1600" dirty="0">
              <a:latin typeface="Inter-Medium"/>
              <a:cs typeface="Inter-Medium"/>
            </a:endParaRPr>
          </a:p>
          <a:p>
            <a:pPr marL="13432">
              <a:spcBef>
                <a:spcPts val="1359"/>
              </a:spcBef>
            </a:pPr>
            <a:r>
              <a:rPr sz="1300" b="1" spc="-37" dirty="0">
                <a:solidFill>
                  <a:srgbClr val="150925"/>
                </a:solidFill>
                <a:latin typeface="Poppins" pitchFamily="2" charset="77"/>
                <a:cs typeface="Poppins" pitchFamily="2" charset="77"/>
              </a:rPr>
              <a:t>We </a:t>
            </a:r>
            <a:r>
              <a:rPr sz="1300" b="1" spc="-11" dirty="0">
                <a:solidFill>
                  <a:srgbClr val="150925"/>
                </a:solidFill>
                <a:latin typeface="Poppins" pitchFamily="2" charset="77"/>
                <a:cs typeface="Poppins" pitchFamily="2" charset="77"/>
              </a:rPr>
              <a:t>are</a:t>
            </a:r>
            <a:r>
              <a:rPr sz="1300" b="1" spc="-48" dirty="0">
                <a:solidFill>
                  <a:srgbClr val="150925"/>
                </a:solidFill>
                <a:latin typeface="Poppins" pitchFamily="2" charset="77"/>
                <a:cs typeface="Poppins" pitchFamily="2" charset="77"/>
              </a:rPr>
              <a:t> </a:t>
            </a:r>
            <a:r>
              <a:rPr sz="1300" b="1" spc="-11" dirty="0">
                <a:solidFill>
                  <a:srgbClr val="150925"/>
                </a:solidFill>
                <a:latin typeface="Poppins" pitchFamily="2" charset="77"/>
                <a:cs typeface="Poppins" pitchFamily="2" charset="77"/>
              </a:rPr>
              <a:t>curious</a:t>
            </a:r>
            <a:endParaRPr sz="1300" dirty="0">
              <a:latin typeface="Poppins" pitchFamily="2" charset="77"/>
              <a:cs typeface="Poppins" pitchFamily="2" charset="77"/>
            </a:endParaRPr>
          </a:p>
          <a:p>
            <a:pPr marL="13432" marR="363994">
              <a:lnSpc>
                <a:spcPct val="116700"/>
              </a:lnSpc>
              <a:spcBef>
                <a:spcPts val="338"/>
              </a:spcBef>
            </a:pPr>
            <a:r>
              <a:rPr sz="1300" spc="-11" dirty="0">
                <a:latin typeface="Inter-Light"/>
                <a:cs typeface="Inter-Light"/>
              </a:rPr>
              <a:t>Inquire</a:t>
            </a:r>
            <a:r>
              <a:rPr sz="1300" spc="-21" dirty="0">
                <a:latin typeface="Inter-Light"/>
                <a:cs typeface="Inter-Light"/>
              </a:rPr>
              <a:t> </a:t>
            </a:r>
            <a:r>
              <a:rPr sz="1300" dirty="0">
                <a:latin typeface="Inter-Light"/>
                <a:cs typeface="Inter-Light"/>
              </a:rPr>
              <a:t>and</a:t>
            </a:r>
            <a:r>
              <a:rPr sz="1300" spc="-21" dirty="0">
                <a:latin typeface="Inter-Light"/>
                <a:cs typeface="Inter-Light"/>
              </a:rPr>
              <a:t> innovate. </a:t>
            </a:r>
            <a:r>
              <a:rPr sz="1300" spc="-11" dirty="0">
                <a:latin typeface="Inter-Light"/>
                <a:cs typeface="Inter-Light"/>
              </a:rPr>
              <a:t>Experience</a:t>
            </a:r>
            <a:r>
              <a:rPr sz="1300" spc="-21" dirty="0">
                <a:latin typeface="Inter-Light"/>
                <a:cs typeface="Inter-Light"/>
              </a:rPr>
              <a:t> </a:t>
            </a:r>
            <a:r>
              <a:rPr sz="1300" spc="-53" dirty="0">
                <a:latin typeface="Inter-Light"/>
                <a:cs typeface="Inter-Light"/>
              </a:rPr>
              <a:t>a </a:t>
            </a:r>
            <a:r>
              <a:rPr sz="1300" spc="-11" dirty="0">
                <a:latin typeface="Inter-Light"/>
                <a:cs typeface="Inter-Light"/>
              </a:rPr>
              <a:t>boundary-</a:t>
            </a:r>
            <a:r>
              <a:rPr sz="1300" dirty="0">
                <a:latin typeface="Inter-Light"/>
                <a:cs typeface="Inter-Light"/>
              </a:rPr>
              <a:t>less</a:t>
            </a:r>
            <a:r>
              <a:rPr sz="1300" spc="-48" dirty="0">
                <a:latin typeface="Inter-Light"/>
                <a:cs typeface="Inter-Light"/>
              </a:rPr>
              <a:t> </a:t>
            </a:r>
            <a:r>
              <a:rPr sz="1300" spc="-11" dirty="0">
                <a:latin typeface="Inter-Light"/>
                <a:cs typeface="Inter-Light"/>
              </a:rPr>
              <a:t>career</a:t>
            </a:r>
            <a:r>
              <a:rPr sz="1300" spc="-53" dirty="0">
                <a:latin typeface="Inter-Light"/>
                <a:cs typeface="Inter-Light"/>
              </a:rPr>
              <a:t> </a:t>
            </a:r>
            <a:r>
              <a:rPr sz="1300" dirty="0">
                <a:latin typeface="Inter-Light"/>
                <a:cs typeface="Inter-Light"/>
              </a:rPr>
              <a:t>and</a:t>
            </a:r>
            <a:r>
              <a:rPr sz="1300" spc="-53" dirty="0">
                <a:latin typeface="Inter-Light"/>
                <a:cs typeface="Inter-Light"/>
              </a:rPr>
              <a:t> </a:t>
            </a:r>
            <a:r>
              <a:rPr sz="1300" spc="-11" dirty="0">
                <a:latin typeface="Inter-Light"/>
                <a:cs typeface="Inter-Light"/>
              </a:rPr>
              <a:t>have</a:t>
            </a:r>
            <a:r>
              <a:rPr lang="en-US" sz="1300" spc="-42" dirty="0">
                <a:latin typeface="Inter-Light"/>
                <a:cs typeface="Inter-Light"/>
              </a:rPr>
              <a:t> </a:t>
            </a:r>
            <a:r>
              <a:rPr sz="1300" spc="-26" dirty="0">
                <a:latin typeface="Inter-Light"/>
                <a:cs typeface="Inter-Light"/>
              </a:rPr>
              <a:t>the</a:t>
            </a:r>
            <a:r>
              <a:rPr lang="en-US" sz="1300" spc="-26" dirty="0">
                <a:latin typeface="Inter-Light"/>
                <a:cs typeface="Inter-Light"/>
              </a:rPr>
              <a:t> </a:t>
            </a:r>
            <a:r>
              <a:rPr sz="1300" spc="-11" dirty="0">
                <a:latin typeface="Inter-Light"/>
                <a:cs typeface="Inter-Light"/>
              </a:rPr>
              <a:t>opportunity</a:t>
            </a:r>
            <a:r>
              <a:rPr lang="en-US" sz="1300" spc="-37" dirty="0">
                <a:latin typeface="Inter-Light"/>
                <a:cs typeface="Inter-Light"/>
              </a:rPr>
              <a:t> </a:t>
            </a:r>
            <a:r>
              <a:rPr sz="1300" dirty="0">
                <a:latin typeface="Inter-Light"/>
                <a:cs typeface="Inter-Light"/>
              </a:rPr>
              <a:t>to</a:t>
            </a:r>
            <a:r>
              <a:rPr sz="1300" spc="-37" dirty="0">
                <a:latin typeface="Inter-Light"/>
                <a:cs typeface="Inter-Light"/>
              </a:rPr>
              <a:t> </a:t>
            </a:r>
            <a:r>
              <a:rPr sz="1300" spc="-11" dirty="0">
                <a:latin typeface="Inter-Light"/>
                <a:cs typeface="Inter-Light"/>
              </a:rPr>
              <a:t>explore</a:t>
            </a:r>
            <a:r>
              <a:rPr sz="1300" spc="-32" dirty="0">
                <a:latin typeface="Inter-Light"/>
                <a:cs typeface="Inter-Light"/>
              </a:rPr>
              <a:t> </a:t>
            </a:r>
            <a:r>
              <a:rPr sz="1300" dirty="0">
                <a:latin typeface="Inter-Light"/>
                <a:cs typeface="Inter-Light"/>
              </a:rPr>
              <a:t>new</a:t>
            </a:r>
            <a:r>
              <a:rPr sz="1300" spc="-37" dirty="0">
                <a:latin typeface="Inter-Light"/>
                <a:cs typeface="Inter-Light"/>
              </a:rPr>
              <a:t> </a:t>
            </a:r>
            <a:r>
              <a:rPr sz="1300" spc="-11" dirty="0">
                <a:latin typeface="Inter-Light"/>
                <a:cs typeface="Inter-Light"/>
              </a:rPr>
              <a:t>career pathways</a:t>
            </a:r>
            <a:r>
              <a:rPr sz="1300" spc="-53" dirty="0">
                <a:latin typeface="Inter-Light"/>
                <a:cs typeface="Inter-Light"/>
              </a:rPr>
              <a:t> </a:t>
            </a:r>
            <a:r>
              <a:rPr sz="1300" dirty="0">
                <a:latin typeface="Inter-Light"/>
                <a:cs typeface="Inter-Light"/>
              </a:rPr>
              <a:t>in</a:t>
            </a:r>
            <a:r>
              <a:rPr sz="1300" spc="-42" dirty="0">
                <a:latin typeface="Inter-Light"/>
                <a:cs typeface="Inter-Light"/>
              </a:rPr>
              <a:t> </a:t>
            </a:r>
            <a:r>
              <a:rPr sz="1300" dirty="0">
                <a:latin typeface="Inter-Light"/>
                <a:cs typeface="Inter-Light"/>
              </a:rPr>
              <a:t>the</a:t>
            </a:r>
            <a:r>
              <a:rPr sz="1300" spc="-42" dirty="0">
                <a:latin typeface="Inter-Light"/>
                <a:cs typeface="Inter-Light"/>
              </a:rPr>
              <a:t> </a:t>
            </a:r>
            <a:r>
              <a:rPr sz="1300" dirty="0">
                <a:latin typeface="Inter-Light"/>
                <a:cs typeface="Inter-Light"/>
              </a:rPr>
              <a:t>one</a:t>
            </a:r>
            <a:r>
              <a:rPr sz="1300" spc="-37" dirty="0">
                <a:latin typeface="Inter-Light"/>
                <a:cs typeface="Inter-Light"/>
              </a:rPr>
              <a:t> </a:t>
            </a:r>
            <a:r>
              <a:rPr sz="1300" spc="-11" dirty="0">
                <a:latin typeface="Inter-Light"/>
                <a:cs typeface="Inter-Light"/>
              </a:rPr>
              <a:t>organisation.</a:t>
            </a:r>
            <a:endParaRPr sz="1300" dirty="0">
              <a:latin typeface="Inter-Light"/>
              <a:cs typeface="Inter-Light"/>
            </a:endParaRPr>
          </a:p>
          <a:p>
            <a:pPr marL="13432">
              <a:spcBef>
                <a:spcPts val="1185"/>
              </a:spcBef>
            </a:pPr>
            <a:r>
              <a:rPr sz="1300" b="1" spc="-37" dirty="0">
                <a:solidFill>
                  <a:srgbClr val="150925"/>
                </a:solidFill>
                <a:latin typeface="Poppins" pitchFamily="2" charset="77"/>
                <a:cs typeface="Poppins" pitchFamily="2" charset="77"/>
              </a:rPr>
              <a:t>We </a:t>
            </a:r>
            <a:r>
              <a:rPr sz="1300" b="1" spc="-11" dirty="0">
                <a:solidFill>
                  <a:srgbClr val="150925"/>
                </a:solidFill>
                <a:latin typeface="Poppins" pitchFamily="2" charset="77"/>
                <a:cs typeface="Poppins" pitchFamily="2" charset="77"/>
              </a:rPr>
              <a:t>are</a:t>
            </a:r>
            <a:r>
              <a:rPr sz="1300" b="1" spc="-48" dirty="0">
                <a:solidFill>
                  <a:srgbClr val="150925"/>
                </a:solidFill>
                <a:latin typeface="Poppins" pitchFamily="2" charset="77"/>
                <a:cs typeface="Poppins" pitchFamily="2" charset="77"/>
              </a:rPr>
              <a:t> </a:t>
            </a:r>
            <a:r>
              <a:rPr sz="1300" b="1" spc="-11" dirty="0">
                <a:solidFill>
                  <a:srgbClr val="150925"/>
                </a:solidFill>
                <a:latin typeface="Poppins" pitchFamily="2" charset="77"/>
                <a:cs typeface="Poppins" pitchFamily="2" charset="77"/>
              </a:rPr>
              <a:t>expertise</a:t>
            </a:r>
            <a:endParaRPr sz="1300" dirty="0">
              <a:latin typeface="Poppins" pitchFamily="2" charset="77"/>
              <a:cs typeface="Poppins" pitchFamily="2" charset="77"/>
            </a:endParaRPr>
          </a:p>
          <a:p>
            <a:pPr marL="13432" marR="83947">
              <a:lnSpc>
                <a:spcPct val="116700"/>
              </a:lnSpc>
              <a:spcBef>
                <a:spcPts val="338"/>
              </a:spcBef>
            </a:pPr>
            <a:r>
              <a:rPr sz="1300" dirty="0">
                <a:latin typeface="Inter-Light"/>
                <a:cs typeface="Inter-Light"/>
              </a:rPr>
              <a:t>Our</a:t>
            </a:r>
            <a:r>
              <a:rPr sz="1300" spc="-58" dirty="0">
                <a:latin typeface="Inter-Light"/>
                <a:cs typeface="Inter-Light"/>
              </a:rPr>
              <a:t> </a:t>
            </a:r>
            <a:r>
              <a:rPr sz="1300" dirty="0">
                <a:latin typeface="Inter-Light"/>
                <a:cs typeface="Inter-Light"/>
              </a:rPr>
              <a:t>people</a:t>
            </a:r>
            <a:r>
              <a:rPr sz="1300" spc="-48" dirty="0">
                <a:latin typeface="Inter-Light"/>
                <a:cs typeface="Inter-Light"/>
              </a:rPr>
              <a:t> </a:t>
            </a:r>
            <a:r>
              <a:rPr lang="en-AU" sz="1300" dirty="0">
                <a:latin typeface="Inter-Light"/>
                <a:cs typeface="Inter-Light"/>
              </a:rPr>
              <a:t>are </a:t>
            </a:r>
            <a:r>
              <a:rPr sz="1300" spc="-11" dirty="0">
                <a:latin typeface="Inter-Light"/>
                <a:cs typeface="Inter-Light"/>
              </a:rPr>
              <a:t>experts</a:t>
            </a:r>
            <a:r>
              <a:rPr sz="1300" spc="-48" dirty="0">
                <a:latin typeface="Inter-Light"/>
                <a:cs typeface="Inter-Light"/>
              </a:rPr>
              <a:t> </a:t>
            </a:r>
            <a:r>
              <a:rPr sz="1300" dirty="0">
                <a:latin typeface="Inter-Light"/>
                <a:cs typeface="Inter-Light"/>
              </a:rPr>
              <a:t>in</a:t>
            </a:r>
            <a:r>
              <a:rPr sz="1300" spc="-58" dirty="0">
                <a:latin typeface="Inter-Light"/>
                <a:cs typeface="Inter-Light"/>
              </a:rPr>
              <a:t> </a:t>
            </a:r>
            <a:r>
              <a:rPr sz="1300" dirty="0">
                <a:latin typeface="Inter-Light"/>
                <a:cs typeface="Inter-Light"/>
              </a:rPr>
              <a:t>what</a:t>
            </a:r>
            <a:r>
              <a:rPr sz="1300" spc="-53" dirty="0">
                <a:latin typeface="Inter-Light"/>
                <a:cs typeface="Inter-Light"/>
              </a:rPr>
              <a:t> </a:t>
            </a:r>
            <a:r>
              <a:rPr sz="1300" dirty="0">
                <a:latin typeface="Inter-Light"/>
                <a:cs typeface="Inter-Light"/>
              </a:rPr>
              <a:t>they</a:t>
            </a:r>
            <a:r>
              <a:rPr sz="1300" spc="-53" dirty="0">
                <a:latin typeface="Inter-Light"/>
                <a:cs typeface="Inter-Light"/>
              </a:rPr>
              <a:t> </a:t>
            </a:r>
            <a:r>
              <a:rPr sz="1300" spc="-26" dirty="0">
                <a:latin typeface="Inter-Light"/>
                <a:cs typeface="Inter-Light"/>
              </a:rPr>
              <a:t>do</a:t>
            </a:r>
            <a:r>
              <a:rPr lang="en-AU" sz="1300" spc="-26" dirty="0">
                <a:latin typeface="Inter-Light"/>
                <a:cs typeface="Inter-Light"/>
              </a:rPr>
              <a:t> and care about getting things right</a:t>
            </a:r>
            <a:r>
              <a:rPr sz="1300" spc="-26" dirty="0">
                <a:latin typeface="Inter-Light"/>
                <a:cs typeface="Inter-Light"/>
              </a:rPr>
              <a:t>. </a:t>
            </a:r>
            <a:r>
              <a:rPr sz="1300" spc="-21" dirty="0">
                <a:latin typeface="Inter-Light"/>
                <a:cs typeface="Inter-Light"/>
              </a:rPr>
              <a:t>Work</a:t>
            </a:r>
            <a:r>
              <a:rPr sz="1300" spc="-58" dirty="0">
                <a:latin typeface="Inter-Light"/>
                <a:cs typeface="Inter-Light"/>
              </a:rPr>
              <a:t> </a:t>
            </a:r>
            <a:r>
              <a:rPr sz="1300" dirty="0">
                <a:latin typeface="Inter-Light"/>
                <a:cs typeface="Inter-Light"/>
              </a:rPr>
              <a:t>with,</a:t>
            </a:r>
            <a:r>
              <a:rPr sz="1300" spc="-53" dirty="0">
                <a:latin typeface="Inter-Light"/>
                <a:cs typeface="Inter-Light"/>
              </a:rPr>
              <a:t> </a:t>
            </a:r>
            <a:r>
              <a:rPr sz="1300" dirty="0">
                <a:latin typeface="Inter-Light"/>
                <a:cs typeface="Inter-Light"/>
              </a:rPr>
              <a:t>and</a:t>
            </a:r>
            <a:r>
              <a:rPr sz="1300" spc="-53" dirty="0">
                <a:latin typeface="Inter-Light"/>
                <a:cs typeface="Inter-Light"/>
              </a:rPr>
              <a:t> </a:t>
            </a:r>
            <a:r>
              <a:rPr sz="1300" dirty="0">
                <a:latin typeface="Inter-Light"/>
                <a:cs typeface="Inter-Light"/>
              </a:rPr>
              <a:t>learn</a:t>
            </a:r>
            <a:r>
              <a:rPr sz="1300" spc="-53" dirty="0">
                <a:latin typeface="Inter-Light"/>
                <a:cs typeface="Inter-Light"/>
              </a:rPr>
              <a:t> </a:t>
            </a:r>
            <a:r>
              <a:rPr sz="1300" spc="-11" dirty="0">
                <a:latin typeface="Inter-Light"/>
                <a:cs typeface="Inter-Light"/>
              </a:rPr>
              <a:t>from,</a:t>
            </a:r>
            <a:r>
              <a:rPr sz="1300" spc="-53" dirty="0">
                <a:latin typeface="Inter-Light"/>
                <a:cs typeface="Inter-Light"/>
              </a:rPr>
              <a:t> </a:t>
            </a:r>
            <a:r>
              <a:rPr sz="1300" dirty="0">
                <a:latin typeface="Inter-Light"/>
                <a:cs typeface="Inter-Light"/>
              </a:rPr>
              <a:t>the</a:t>
            </a:r>
            <a:r>
              <a:rPr sz="1300" spc="-48" dirty="0">
                <a:latin typeface="Inter-Light"/>
                <a:cs typeface="Inter-Light"/>
              </a:rPr>
              <a:t> </a:t>
            </a:r>
            <a:r>
              <a:rPr sz="1300" dirty="0">
                <a:latin typeface="Inter-Light"/>
                <a:cs typeface="Inter-Light"/>
              </a:rPr>
              <a:t>best</a:t>
            </a:r>
            <a:r>
              <a:rPr sz="1300" spc="-53" dirty="0">
                <a:latin typeface="Inter-Light"/>
                <a:cs typeface="Inter-Light"/>
              </a:rPr>
              <a:t> </a:t>
            </a:r>
            <a:r>
              <a:rPr sz="1300" spc="-26" dirty="0">
                <a:latin typeface="Inter-Light"/>
                <a:cs typeface="Inter-Light"/>
              </a:rPr>
              <a:t>of </a:t>
            </a:r>
            <a:r>
              <a:rPr sz="1300" dirty="0">
                <a:latin typeface="Inter-Light"/>
                <a:cs typeface="Inter-Light"/>
              </a:rPr>
              <a:t>the</a:t>
            </a:r>
            <a:r>
              <a:rPr sz="1300" spc="-63" dirty="0">
                <a:latin typeface="Inter-Light"/>
                <a:cs typeface="Inter-Light"/>
              </a:rPr>
              <a:t> </a:t>
            </a:r>
            <a:r>
              <a:rPr sz="1300" spc="-11" dirty="0">
                <a:latin typeface="Inter-Light"/>
                <a:cs typeface="Inter-Light"/>
              </a:rPr>
              <a:t>best.</a:t>
            </a:r>
            <a:r>
              <a:rPr sz="1300" spc="-53" dirty="0">
                <a:latin typeface="Inter-Light"/>
                <a:cs typeface="Inter-Light"/>
              </a:rPr>
              <a:t> </a:t>
            </a:r>
            <a:endParaRPr lang="en-AU" sz="1300" spc="-53" dirty="0">
              <a:latin typeface="Inter-Light"/>
              <a:cs typeface="Inter-Light"/>
            </a:endParaRPr>
          </a:p>
          <a:p>
            <a:pPr marL="13432" marR="83947">
              <a:lnSpc>
                <a:spcPct val="116700"/>
              </a:lnSpc>
              <a:spcBef>
                <a:spcPts val="1359"/>
              </a:spcBef>
            </a:pPr>
            <a:r>
              <a:rPr sz="1300" b="1" spc="-37" dirty="0">
                <a:solidFill>
                  <a:srgbClr val="150925"/>
                </a:solidFill>
                <a:latin typeface="Poppins" pitchFamily="2" charset="77"/>
                <a:cs typeface="Poppins" pitchFamily="2" charset="77"/>
              </a:rPr>
              <a:t>We </a:t>
            </a:r>
            <a:r>
              <a:rPr sz="1300" b="1" spc="-11" dirty="0">
                <a:solidFill>
                  <a:srgbClr val="150925"/>
                </a:solidFill>
                <a:latin typeface="Poppins" pitchFamily="2" charset="77"/>
                <a:cs typeface="Poppins" pitchFamily="2" charset="77"/>
              </a:rPr>
              <a:t>are</a:t>
            </a:r>
            <a:r>
              <a:rPr sz="1300" b="1" spc="-48" dirty="0">
                <a:solidFill>
                  <a:srgbClr val="150925"/>
                </a:solidFill>
                <a:latin typeface="Poppins" pitchFamily="2" charset="77"/>
                <a:cs typeface="Poppins" pitchFamily="2" charset="77"/>
              </a:rPr>
              <a:t> </a:t>
            </a:r>
            <a:r>
              <a:rPr sz="1300" b="1" spc="-11" dirty="0">
                <a:solidFill>
                  <a:srgbClr val="150925"/>
                </a:solidFill>
                <a:latin typeface="Poppins" pitchFamily="2" charset="77"/>
                <a:cs typeface="Poppins" pitchFamily="2" charset="77"/>
              </a:rPr>
              <a:t>dynamic</a:t>
            </a:r>
            <a:endParaRPr sz="1300" b="1" dirty="0">
              <a:latin typeface="Poppins" pitchFamily="2" charset="77"/>
              <a:cs typeface="Poppins" pitchFamily="2" charset="77"/>
            </a:endParaRPr>
          </a:p>
          <a:p>
            <a:pPr marL="13432" marR="5373" algn="l">
              <a:lnSpc>
                <a:spcPct val="116700"/>
              </a:lnSpc>
              <a:spcBef>
                <a:spcPts val="338"/>
              </a:spcBef>
            </a:pPr>
            <a:r>
              <a:rPr sz="1300" dirty="0">
                <a:latin typeface="Inter-Light"/>
                <a:cs typeface="Inter-Light"/>
              </a:rPr>
              <a:t>Choose</a:t>
            </a:r>
            <a:r>
              <a:rPr sz="1300" spc="-37" dirty="0">
                <a:latin typeface="Inter-Light"/>
                <a:cs typeface="Inter-Light"/>
              </a:rPr>
              <a:t> </a:t>
            </a:r>
            <a:r>
              <a:rPr sz="1300" spc="-11" dirty="0">
                <a:latin typeface="Inter-Light"/>
                <a:cs typeface="Inter-Light"/>
              </a:rPr>
              <a:t>your</a:t>
            </a:r>
            <a:r>
              <a:rPr sz="1300" spc="-37" dirty="0">
                <a:latin typeface="Inter-Light"/>
                <a:cs typeface="Inter-Light"/>
              </a:rPr>
              <a:t> </a:t>
            </a:r>
            <a:r>
              <a:rPr sz="1300" dirty="0">
                <a:latin typeface="Inter-Light"/>
                <a:cs typeface="Inter-Light"/>
              </a:rPr>
              <a:t>own</a:t>
            </a:r>
            <a:r>
              <a:rPr sz="1300" spc="-37" dirty="0">
                <a:latin typeface="Inter-Light"/>
                <a:cs typeface="Inter-Light"/>
              </a:rPr>
              <a:t> </a:t>
            </a:r>
            <a:r>
              <a:rPr sz="1300" spc="-21" dirty="0">
                <a:latin typeface="Inter-Light"/>
                <a:cs typeface="Inter-Light"/>
              </a:rPr>
              <a:t>adventure.</a:t>
            </a:r>
            <a:r>
              <a:rPr sz="1300" spc="-37" dirty="0">
                <a:latin typeface="Inter-Light"/>
                <a:cs typeface="Inter-Light"/>
              </a:rPr>
              <a:t> </a:t>
            </a:r>
            <a:r>
              <a:rPr sz="1300" spc="-11" dirty="0">
                <a:latin typeface="Inter-Light"/>
                <a:cs typeface="Inter-Light"/>
              </a:rPr>
              <a:t>Experience </a:t>
            </a:r>
            <a:r>
              <a:rPr sz="1300" spc="-21" dirty="0">
                <a:latin typeface="Inter-Light"/>
                <a:cs typeface="Inter-Light"/>
              </a:rPr>
              <a:t>flexibility</a:t>
            </a:r>
            <a:r>
              <a:rPr sz="1300" spc="-37" dirty="0">
                <a:latin typeface="Inter-Light"/>
                <a:cs typeface="Inter-Light"/>
              </a:rPr>
              <a:t> </a:t>
            </a:r>
            <a:r>
              <a:rPr sz="1300" dirty="0">
                <a:latin typeface="Inter-Light"/>
                <a:cs typeface="Inter-Light"/>
              </a:rPr>
              <a:t>in</a:t>
            </a:r>
            <a:r>
              <a:rPr sz="1300" spc="-32" dirty="0">
                <a:latin typeface="Inter-Light"/>
                <a:cs typeface="Inter-Light"/>
              </a:rPr>
              <a:t> </a:t>
            </a:r>
            <a:r>
              <a:rPr sz="1300" dirty="0">
                <a:latin typeface="Inter-Light"/>
                <a:cs typeface="Inter-Light"/>
              </a:rPr>
              <a:t>the</a:t>
            </a:r>
            <a:r>
              <a:rPr sz="1300" spc="-26" dirty="0">
                <a:latin typeface="Inter-Light"/>
                <a:cs typeface="Inter-Light"/>
              </a:rPr>
              <a:t> </a:t>
            </a:r>
            <a:r>
              <a:rPr sz="1300" dirty="0">
                <a:latin typeface="Inter-Light"/>
                <a:cs typeface="Inter-Light"/>
              </a:rPr>
              <a:t>type</a:t>
            </a:r>
            <a:r>
              <a:rPr sz="1300" spc="-32" dirty="0">
                <a:latin typeface="Inter-Light"/>
                <a:cs typeface="Inter-Light"/>
              </a:rPr>
              <a:t> </a:t>
            </a:r>
            <a:r>
              <a:rPr sz="1300" dirty="0">
                <a:latin typeface="Inter-Light"/>
                <a:cs typeface="Inter-Light"/>
              </a:rPr>
              <a:t>of</a:t>
            </a:r>
            <a:r>
              <a:rPr sz="1300" spc="-32" dirty="0">
                <a:latin typeface="Inter-Light"/>
                <a:cs typeface="Inter-Light"/>
              </a:rPr>
              <a:t> </a:t>
            </a:r>
            <a:r>
              <a:rPr sz="1300" spc="-11" dirty="0">
                <a:latin typeface="Inter-Light"/>
                <a:cs typeface="Inter-Light"/>
              </a:rPr>
              <a:t>work</a:t>
            </a:r>
            <a:r>
              <a:rPr sz="1300" spc="-32" dirty="0">
                <a:latin typeface="Inter-Light"/>
                <a:cs typeface="Inter-Light"/>
              </a:rPr>
              <a:t> </a:t>
            </a:r>
            <a:r>
              <a:rPr sz="1300" dirty="0">
                <a:latin typeface="Inter-Light"/>
                <a:cs typeface="Inter-Light"/>
              </a:rPr>
              <a:t>you</a:t>
            </a:r>
            <a:r>
              <a:rPr sz="1300" spc="-26" dirty="0">
                <a:latin typeface="Inter-Light"/>
                <a:cs typeface="Inter-Light"/>
              </a:rPr>
              <a:t> </a:t>
            </a:r>
            <a:r>
              <a:rPr sz="1300" dirty="0">
                <a:latin typeface="Inter-Light"/>
                <a:cs typeface="Inter-Light"/>
              </a:rPr>
              <a:t>do</a:t>
            </a:r>
            <a:r>
              <a:rPr sz="1300" spc="-32" dirty="0">
                <a:latin typeface="Inter-Light"/>
                <a:cs typeface="Inter-Light"/>
              </a:rPr>
              <a:t> </a:t>
            </a:r>
            <a:r>
              <a:rPr sz="1300" spc="-26" dirty="0">
                <a:latin typeface="Inter-Light"/>
                <a:cs typeface="Inter-Light"/>
              </a:rPr>
              <a:t>and </a:t>
            </a:r>
            <a:r>
              <a:rPr sz="1300" dirty="0">
                <a:latin typeface="Inter-Light"/>
                <a:cs typeface="Inter-Light"/>
              </a:rPr>
              <a:t>how</a:t>
            </a:r>
            <a:r>
              <a:rPr lang="en-US" sz="1300" spc="-48" dirty="0">
                <a:latin typeface="Inter-Light"/>
                <a:cs typeface="Inter-Light"/>
              </a:rPr>
              <a:t> </a:t>
            </a:r>
            <a:r>
              <a:rPr sz="1300" dirty="0">
                <a:latin typeface="Inter-Light"/>
                <a:cs typeface="Inter-Light"/>
              </a:rPr>
              <a:t>you</a:t>
            </a:r>
            <a:r>
              <a:rPr sz="1300" spc="-37" dirty="0">
                <a:latin typeface="Inter-Light"/>
                <a:cs typeface="Inter-Light"/>
              </a:rPr>
              <a:t> </a:t>
            </a:r>
            <a:r>
              <a:rPr sz="1300" dirty="0">
                <a:latin typeface="Inter-Light"/>
                <a:cs typeface="Inter-Light"/>
              </a:rPr>
              <a:t>do</a:t>
            </a:r>
            <a:r>
              <a:rPr sz="1300" spc="-42" dirty="0">
                <a:latin typeface="Inter-Light"/>
                <a:cs typeface="Inter-Light"/>
              </a:rPr>
              <a:t> </a:t>
            </a:r>
            <a:r>
              <a:rPr sz="1300" dirty="0">
                <a:latin typeface="Inter-Light"/>
                <a:cs typeface="Inter-Light"/>
              </a:rPr>
              <a:t>it.</a:t>
            </a:r>
            <a:r>
              <a:rPr sz="1300" spc="-48" dirty="0">
                <a:latin typeface="Inter-Light"/>
                <a:cs typeface="Inter-Light"/>
              </a:rPr>
              <a:t> </a:t>
            </a:r>
            <a:r>
              <a:rPr sz="1300" spc="-21" dirty="0">
                <a:latin typeface="Inter-Light"/>
                <a:cs typeface="Inter-Light"/>
              </a:rPr>
              <a:t>Everyday</a:t>
            </a:r>
            <a:r>
              <a:rPr sz="1300" spc="-42" dirty="0">
                <a:latin typeface="Inter-Light"/>
                <a:cs typeface="Inter-Light"/>
              </a:rPr>
              <a:t> </a:t>
            </a:r>
            <a:r>
              <a:rPr sz="1300" dirty="0">
                <a:latin typeface="Inter-Light"/>
                <a:cs typeface="Inter-Light"/>
              </a:rPr>
              <a:t>can</a:t>
            </a:r>
            <a:r>
              <a:rPr sz="1300" spc="-42" dirty="0">
                <a:latin typeface="Inter-Light"/>
                <a:cs typeface="Inter-Light"/>
              </a:rPr>
              <a:t> </a:t>
            </a:r>
            <a:r>
              <a:rPr sz="1300" dirty="0">
                <a:latin typeface="Inter-Light"/>
                <a:cs typeface="Inter-Light"/>
              </a:rPr>
              <a:t>b</a:t>
            </a:r>
            <a:r>
              <a:rPr lang="en-US" sz="1300" dirty="0">
                <a:latin typeface="Inter-Light"/>
                <a:cs typeface="Inter-Light"/>
              </a:rPr>
              <a:t>e</a:t>
            </a:r>
            <a:r>
              <a:rPr sz="1300" spc="-37" dirty="0">
                <a:latin typeface="Inter-Light"/>
                <a:cs typeface="Inter-Light"/>
              </a:rPr>
              <a:t> </a:t>
            </a:r>
            <a:r>
              <a:rPr sz="1300" spc="-21" dirty="0">
                <a:latin typeface="Inter-Light"/>
                <a:cs typeface="Inter-Light"/>
              </a:rPr>
              <a:t>different,</a:t>
            </a:r>
            <a:r>
              <a:rPr lang="en-US" sz="1300" spc="-21" dirty="0">
                <a:latin typeface="Inter-Light"/>
                <a:cs typeface="Inter-Light"/>
              </a:rPr>
              <a:t> </a:t>
            </a:r>
            <a:r>
              <a:rPr sz="1300" dirty="0">
                <a:latin typeface="Inter-Light"/>
                <a:cs typeface="Inter-Light"/>
              </a:rPr>
              <a:t>with</a:t>
            </a:r>
            <a:r>
              <a:rPr sz="1300" spc="-53" dirty="0">
                <a:latin typeface="Inter-Light"/>
                <a:cs typeface="Inter-Light"/>
              </a:rPr>
              <a:t> </a:t>
            </a:r>
            <a:r>
              <a:rPr sz="1300" spc="-11" dirty="0">
                <a:latin typeface="Inter-Light"/>
                <a:cs typeface="Inter-Light"/>
              </a:rPr>
              <a:t>opportunities</a:t>
            </a:r>
            <a:r>
              <a:rPr sz="1300" spc="-32" dirty="0">
                <a:latin typeface="Inter-Light"/>
                <a:cs typeface="Inter-Light"/>
              </a:rPr>
              <a:t> </a:t>
            </a:r>
            <a:r>
              <a:rPr sz="1300" dirty="0">
                <a:latin typeface="Inter-Light"/>
                <a:cs typeface="Inter-Light"/>
              </a:rPr>
              <a:t>to</a:t>
            </a:r>
            <a:r>
              <a:rPr sz="1300" spc="-37" dirty="0">
                <a:latin typeface="Inter-Light"/>
                <a:cs typeface="Inter-Light"/>
              </a:rPr>
              <a:t> </a:t>
            </a:r>
            <a:r>
              <a:rPr sz="1300" dirty="0">
                <a:latin typeface="Inter-Light"/>
                <a:cs typeface="Inter-Light"/>
              </a:rPr>
              <a:t>shape</a:t>
            </a:r>
            <a:r>
              <a:rPr sz="1300" spc="-37" dirty="0">
                <a:latin typeface="Inter-Light"/>
                <a:cs typeface="Inter-Light"/>
              </a:rPr>
              <a:t> </a:t>
            </a:r>
            <a:r>
              <a:rPr sz="1300" spc="-11" dirty="0">
                <a:latin typeface="Inter-Light"/>
                <a:cs typeface="Inter-Light"/>
              </a:rPr>
              <a:t>your</a:t>
            </a:r>
            <a:r>
              <a:rPr sz="1300" spc="-37" dirty="0">
                <a:latin typeface="Inter-Light"/>
                <a:cs typeface="Inter-Light"/>
              </a:rPr>
              <a:t> </a:t>
            </a:r>
            <a:r>
              <a:rPr sz="1300" spc="-11" dirty="0">
                <a:latin typeface="Inter-Light"/>
                <a:cs typeface="Inter-Light"/>
              </a:rPr>
              <a:t>work</a:t>
            </a:r>
            <a:r>
              <a:rPr sz="1300" spc="-37" dirty="0">
                <a:latin typeface="Inter-Light"/>
                <a:cs typeface="Inter-Light"/>
              </a:rPr>
              <a:t> </a:t>
            </a:r>
            <a:r>
              <a:rPr sz="1300" spc="-26" dirty="0">
                <a:latin typeface="Inter-Light"/>
                <a:cs typeface="Inter-Light"/>
              </a:rPr>
              <a:t>to </a:t>
            </a:r>
            <a:r>
              <a:rPr sz="1300" spc="-11" dirty="0">
                <a:latin typeface="Inter-Light"/>
                <a:cs typeface="Inter-Light"/>
              </a:rPr>
              <a:t>your</a:t>
            </a:r>
            <a:r>
              <a:rPr sz="1300" spc="-58" dirty="0">
                <a:latin typeface="Inter-Light"/>
                <a:cs typeface="Inter-Light"/>
              </a:rPr>
              <a:t> </a:t>
            </a:r>
            <a:r>
              <a:rPr sz="1300" dirty="0">
                <a:latin typeface="Inter-Light"/>
                <a:cs typeface="Inter-Light"/>
              </a:rPr>
              <a:t>unique</a:t>
            </a:r>
            <a:r>
              <a:rPr sz="1300" spc="-53" dirty="0">
                <a:latin typeface="Inter-Light"/>
                <a:cs typeface="Inter-Light"/>
              </a:rPr>
              <a:t> </a:t>
            </a:r>
            <a:r>
              <a:rPr sz="1300" spc="-11" dirty="0">
                <a:latin typeface="Inter-Light"/>
                <a:cs typeface="Inter-Light"/>
              </a:rPr>
              <a:t>skills.</a:t>
            </a:r>
            <a:endParaRPr sz="1300" dirty="0">
              <a:latin typeface="Inter-Light"/>
              <a:cs typeface="Inter-Light"/>
            </a:endParaRPr>
          </a:p>
        </p:txBody>
      </p:sp>
      <p:sp>
        <p:nvSpPr>
          <p:cNvPr id="7" name="object 7"/>
          <p:cNvSpPr txBox="1"/>
          <p:nvPr/>
        </p:nvSpPr>
        <p:spPr>
          <a:xfrm>
            <a:off x="12910784" y="4062987"/>
            <a:ext cx="5869849" cy="1030124"/>
          </a:xfrm>
          <a:prstGeom prst="rect">
            <a:avLst/>
          </a:prstGeom>
        </p:spPr>
        <p:txBody>
          <a:bodyPr vert="horz" wrap="square" lIns="0" tIns="13432" rIns="0" bIns="0" rtlCol="0">
            <a:spAutoFit/>
          </a:bodyPr>
          <a:lstStyle/>
          <a:p>
            <a:pPr marL="13432">
              <a:spcBef>
                <a:spcPts val="106"/>
              </a:spcBef>
            </a:pPr>
            <a:r>
              <a:rPr sz="2400" b="1" spc="-32" dirty="0">
                <a:solidFill>
                  <a:srgbClr val="150925"/>
                </a:solidFill>
                <a:latin typeface="Poppins"/>
                <a:cs typeface="Poppins"/>
              </a:rPr>
              <a:t>Your</a:t>
            </a:r>
            <a:r>
              <a:rPr sz="2400" b="1" spc="-79" dirty="0">
                <a:solidFill>
                  <a:srgbClr val="150925"/>
                </a:solidFill>
                <a:latin typeface="Poppins"/>
                <a:cs typeface="Poppins"/>
              </a:rPr>
              <a:t> </a:t>
            </a:r>
            <a:r>
              <a:rPr sz="2400" b="1" spc="-11" dirty="0">
                <a:solidFill>
                  <a:srgbClr val="150925"/>
                </a:solidFill>
                <a:latin typeface="Poppins"/>
                <a:cs typeface="Poppins"/>
              </a:rPr>
              <a:t>benefits</a:t>
            </a:r>
            <a:endParaRPr sz="2400" dirty="0">
              <a:latin typeface="Poppins"/>
              <a:cs typeface="Poppins"/>
            </a:endParaRPr>
          </a:p>
          <a:p>
            <a:pPr marL="13432" marR="5373">
              <a:lnSpc>
                <a:spcPct val="115399"/>
              </a:lnSpc>
              <a:spcBef>
                <a:spcPts val="793"/>
              </a:spcBef>
            </a:pPr>
            <a:r>
              <a:rPr sz="1600" dirty="0">
                <a:solidFill>
                  <a:srgbClr val="3844CA"/>
                </a:solidFill>
                <a:latin typeface="Inter-Medium"/>
                <a:cs typeface="Inter-Medium"/>
              </a:rPr>
              <a:t>Our</a:t>
            </a:r>
            <a:r>
              <a:rPr sz="1600" spc="-63" dirty="0">
                <a:solidFill>
                  <a:srgbClr val="3844CA"/>
                </a:solidFill>
                <a:latin typeface="Inter-Medium"/>
                <a:cs typeface="Inter-Medium"/>
              </a:rPr>
              <a:t> </a:t>
            </a:r>
            <a:r>
              <a:rPr sz="1600" spc="-11" dirty="0">
                <a:solidFill>
                  <a:srgbClr val="3844CA"/>
                </a:solidFill>
                <a:latin typeface="Inter-Medium"/>
                <a:cs typeface="Inter-Medium"/>
              </a:rPr>
              <a:t>people</a:t>
            </a:r>
            <a:r>
              <a:rPr sz="1600" spc="-58" dirty="0">
                <a:solidFill>
                  <a:srgbClr val="3844CA"/>
                </a:solidFill>
                <a:latin typeface="Inter-Medium"/>
                <a:cs typeface="Inter-Medium"/>
              </a:rPr>
              <a:t> </a:t>
            </a:r>
            <a:r>
              <a:rPr sz="1600" dirty="0">
                <a:solidFill>
                  <a:srgbClr val="3844CA"/>
                </a:solidFill>
                <a:latin typeface="Inter-Medium"/>
                <a:cs typeface="Inter-Medium"/>
              </a:rPr>
              <a:t>are</a:t>
            </a:r>
            <a:r>
              <a:rPr sz="1600" spc="-58" dirty="0">
                <a:solidFill>
                  <a:srgbClr val="3844CA"/>
                </a:solidFill>
                <a:latin typeface="Inter-Medium"/>
                <a:cs typeface="Inter-Medium"/>
              </a:rPr>
              <a:t> </a:t>
            </a:r>
            <a:r>
              <a:rPr sz="1600" dirty="0">
                <a:solidFill>
                  <a:srgbClr val="3844CA"/>
                </a:solidFill>
                <a:latin typeface="Inter-Medium"/>
                <a:cs typeface="Inter-Medium"/>
              </a:rPr>
              <a:t>at</a:t>
            </a:r>
            <a:r>
              <a:rPr sz="1600" spc="-58" dirty="0">
                <a:solidFill>
                  <a:srgbClr val="3844CA"/>
                </a:solidFill>
                <a:latin typeface="Inter-Medium"/>
                <a:cs typeface="Inter-Medium"/>
              </a:rPr>
              <a:t> </a:t>
            </a:r>
            <a:r>
              <a:rPr sz="1600" dirty="0">
                <a:solidFill>
                  <a:srgbClr val="3844CA"/>
                </a:solidFill>
                <a:latin typeface="Inter-Medium"/>
                <a:cs typeface="Inter-Medium"/>
              </a:rPr>
              <a:t>the</a:t>
            </a:r>
            <a:r>
              <a:rPr sz="1600" spc="-63" dirty="0">
                <a:solidFill>
                  <a:srgbClr val="3844CA"/>
                </a:solidFill>
                <a:latin typeface="Inter-Medium"/>
                <a:cs typeface="Inter-Medium"/>
              </a:rPr>
              <a:t> </a:t>
            </a:r>
            <a:r>
              <a:rPr sz="1600" dirty="0">
                <a:solidFill>
                  <a:srgbClr val="3844CA"/>
                </a:solidFill>
                <a:latin typeface="Inter-Medium"/>
                <a:cs typeface="Inter-Medium"/>
              </a:rPr>
              <a:t>heart</a:t>
            </a:r>
            <a:r>
              <a:rPr sz="1600" spc="-58" dirty="0">
                <a:solidFill>
                  <a:srgbClr val="3844CA"/>
                </a:solidFill>
                <a:latin typeface="Inter-Medium"/>
                <a:cs typeface="Inter-Medium"/>
              </a:rPr>
              <a:t> </a:t>
            </a:r>
            <a:r>
              <a:rPr sz="1600" dirty="0">
                <a:solidFill>
                  <a:srgbClr val="3844CA"/>
                </a:solidFill>
                <a:latin typeface="Inter-Medium"/>
                <a:cs typeface="Inter-Medium"/>
              </a:rPr>
              <a:t>of</a:t>
            </a:r>
            <a:r>
              <a:rPr sz="1600" spc="-58" dirty="0">
                <a:solidFill>
                  <a:srgbClr val="3844CA"/>
                </a:solidFill>
                <a:latin typeface="Inter-Medium"/>
                <a:cs typeface="Inter-Medium"/>
              </a:rPr>
              <a:t> </a:t>
            </a:r>
            <a:r>
              <a:rPr sz="1600" dirty="0">
                <a:solidFill>
                  <a:srgbClr val="3844CA"/>
                </a:solidFill>
                <a:latin typeface="Inter-Medium"/>
                <a:cs typeface="Inter-Medium"/>
              </a:rPr>
              <a:t>our</a:t>
            </a:r>
            <a:r>
              <a:rPr sz="1600" spc="-58" dirty="0">
                <a:solidFill>
                  <a:srgbClr val="3844CA"/>
                </a:solidFill>
                <a:latin typeface="Inter-Medium"/>
                <a:cs typeface="Inter-Medium"/>
              </a:rPr>
              <a:t> </a:t>
            </a:r>
            <a:r>
              <a:rPr sz="1600" spc="-11" dirty="0">
                <a:solidFill>
                  <a:srgbClr val="3844CA"/>
                </a:solidFill>
                <a:latin typeface="Inter-Medium"/>
                <a:cs typeface="Inter-Medium"/>
              </a:rPr>
              <a:t>success,</a:t>
            </a:r>
            <a:r>
              <a:rPr sz="1600" spc="-74" dirty="0">
                <a:solidFill>
                  <a:srgbClr val="3844CA"/>
                </a:solidFill>
                <a:latin typeface="Inter-Medium"/>
                <a:cs typeface="Inter-Medium"/>
              </a:rPr>
              <a:t> </a:t>
            </a:r>
            <a:r>
              <a:rPr sz="1600" dirty="0">
                <a:solidFill>
                  <a:srgbClr val="3844CA"/>
                </a:solidFill>
                <a:latin typeface="Inter-Medium"/>
                <a:cs typeface="Inter-Medium"/>
              </a:rPr>
              <a:t>and</a:t>
            </a:r>
            <a:r>
              <a:rPr sz="1600" spc="-58" dirty="0">
                <a:solidFill>
                  <a:srgbClr val="3844CA"/>
                </a:solidFill>
                <a:latin typeface="Inter-Medium"/>
                <a:cs typeface="Inter-Medium"/>
              </a:rPr>
              <a:t> </a:t>
            </a:r>
            <a:r>
              <a:rPr sz="1600" dirty="0">
                <a:solidFill>
                  <a:srgbClr val="3844CA"/>
                </a:solidFill>
                <a:latin typeface="Inter-Medium"/>
                <a:cs typeface="Inter-Medium"/>
              </a:rPr>
              <a:t>we</a:t>
            </a:r>
            <a:r>
              <a:rPr sz="1600" spc="-58" dirty="0">
                <a:solidFill>
                  <a:srgbClr val="3844CA"/>
                </a:solidFill>
                <a:latin typeface="Inter-Medium"/>
                <a:cs typeface="Inter-Medium"/>
              </a:rPr>
              <a:t> </a:t>
            </a:r>
            <a:r>
              <a:rPr sz="1600" spc="-26" dirty="0">
                <a:solidFill>
                  <a:srgbClr val="3844CA"/>
                </a:solidFill>
                <a:latin typeface="Inter-Medium"/>
                <a:cs typeface="Inter-Medium"/>
              </a:rPr>
              <a:t>are </a:t>
            </a:r>
            <a:r>
              <a:rPr sz="1600" spc="-11" dirty="0">
                <a:solidFill>
                  <a:srgbClr val="3844CA"/>
                </a:solidFill>
                <a:latin typeface="Inter-Medium"/>
                <a:cs typeface="Inter-Medium"/>
              </a:rPr>
              <a:t>committed</a:t>
            </a:r>
            <a:r>
              <a:rPr sz="1600" spc="-63" dirty="0">
                <a:solidFill>
                  <a:srgbClr val="3844CA"/>
                </a:solidFill>
                <a:latin typeface="Inter-Medium"/>
                <a:cs typeface="Inter-Medium"/>
              </a:rPr>
              <a:t> </a:t>
            </a:r>
            <a:r>
              <a:rPr sz="1600" dirty="0">
                <a:solidFill>
                  <a:srgbClr val="3844CA"/>
                </a:solidFill>
                <a:latin typeface="Inter-Medium"/>
                <a:cs typeface="Inter-Medium"/>
              </a:rPr>
              <a:t>to</a:t>
            </a:r>
            <a:r>
              <a:rPr sz="1600" spc="-58" dirty="0">
                <a:solidFill>
                  <a:srgbClr val="3844CA"/>
                </a:solidFill>
                <a:latin typeface="Inter-Medium"/>
                <a:cs typeface="Inter-Medium"/>
              </a:rPr>
              <a:t> </a:t>
            </a:r>
            <a:r>
              <a:rPr sz="1600" spc="-11" dirty="0">
                <a:solidFill>
                  <a:srgbClr val="3844CA"/>
                </a:solidFill>
                <a:latin typeface="Inter-Medium"/>
                <a:cs typeface="Inter-Medium"/>
              </a:rPr>
              <a:t>enabling</a:t>
            </a:r>
            <a:r>
              <a:rPr sz="1600" spc="-63" dirty="0">
                <a:solidFill>
                  <a:srgbClr val="3844CA"/>
                </a:solidFill>
                <a:latin typeface="Inter-Medium"/>
                <a:cs typeface="Inter-Medium"/>
              </a:rPr>
              <a:t> </a:t>
            </a:r>
            <a:r>
              <a:rPr sz="1600" dirty="0">
                <a:solidFill>
                  <a:srgbClr val="3844CA"/>
                </a:solidFill>
                <a:latin typeface="Inter-Medium"/>
                <a:cs typeface="Inter-Medium"/>
              </a:rPr>
              <a:t>them</a:t>
            </a:r>
            <a:r>
              <a:rPr sz="1600" spc="-58" dirty="0">
                <a:solidFill>
                  <a:srgbClr val="3844CA"/>
                </a:solidFill>
                <a:latin typeface="Inter-Medium"/>
                <a:cs typeface="Inter-Medium"/>
              </a:rPr>
              <a:t> </a:t>
            </a:r>
            <a:r>
              <a:rPr sz="1600" dirty="0">
                <a:solidFill>
                  <a:srgbClr val="3844CA"/>
                </a:solidFill>
                <a:latin typeface="Inter-Medium"/>
                <a:cs typeface="Inter-Medium"/>
              </a:rPr>
              <a:t>to</a:t>
            </a:r>
            <a:r>
              <a:rPr sz="1600" spc="-58" dirty="0">
                <a:solidFill>
                  <a:srgbClr val="3844CA"/>
                </a:solidFill>
                <a:latin typeface="Inter-Medium"/>
                <a:cs typeface="Inter-Medium"/>
              </a:rPr>
              <a:t> </a:t>
            </a:r>
            <a:r>
              <a:rPr sz="1600" spc="-11" dirty="0">
                <a:solidFill>
                  <a:srgbClr val="3844CA"/>
                </a:solidFill>
                <a:latin typeface="Inter-Medium"/>
                <a:cs typeface="Inter-Medium"/>
              </a:rPr>
              <a:t>perform</a:t>
            </a:r>
            <a:r>
              <a:rPr sz="1600" spc="-63" dirty="0">
                <a:solidFill>
                  <a:srgbClr val="3844CA"/>
                </a:solidFill>
                <a:latin typeface="Inter-Medium"/>
                <a:cs typeface="Inter-Medium"/>
              </a:rPr>
              <a:t> </a:t>
            </a:r>
            <a:r>
              <a:rPr sz="1600" dirty="0">
                <a:solidFill>
                  <a:srgbClr val="3844CA"/>
                </a:solidFill>
                <a:latin typeface="Inter-Medium"/>
                <a:cs typeface="Inter-Medium"/>
              </a:rPr>
              <a:t>at</a:t>
            </a:r>
            <a:r>
              <a:rPr sz="1600" spc="-58" dirty="0">
                <a:solidFill>
                  <a:srgbClr val="3844CA"/>
                </a:solidFill>
                <a:latin typeface="Inter-Medium"/>
                <a:cs typeface="Inter-Medium"/>
              </a:rPr>
              <a:t> </a:t>
            </a:r>
            <a:r>
              <a:rPr sz="1600" dirty="0">
                <a:solidFill>
                  <a:srgbClr val="3844CA"/>
                </a:solidFill>
                <a:latin typeface="Inter-Medium"/>
                <a:cs typeface="Inter-Medium"/>
              </a:rPr>
              <a:t>their</a:t>
            </a:r>
            <a:r>
              <a:rPr sz="1600" spc="-58" dirty="0">
                <a:solidFill>
                  <a:srgbClr val="3844CA"/>
                </a:solidFill>
                <a:latin typeface="Inter-Medium"/>
                <a:cs typeface="Inter-Medium"/>
              </a:rPr>
              <a:t> </a:t>
            </a:r>
            <a:r>
              <a:rPr sz="1600" spc="-21" dirty="0">
                <a:solidFill>
                  <a:srgbClr val="3844CA"/>
                </a:solidFill>
                <a:latin typeface="Inter-Medium"/>
                <a:cs typeface="Inter-Medium"/>
              </a:rPr>
              <a:t>best</a:t>
            </a:r>
            <a:endParaRPr sz="1600" dirty="0">
              <a:latin typeface="Inter-Medium"/>
              <a:cs typeface="Inter-Medium"/>
            </a:endParaRPr>
          </a:p>
        </p:txBody>
      </p:sp>
      <p:sp>
        <p:nvSpPr>
          <p:cNvPr id="8" name="object 8"/>
          <p:cNvSpPr txBox="1"/>
          <p:nvPr/>
        </p:nvSpPr>
        <p:spPr>
          <a:xfrm>
            <a:off x="12910784" y="5152784"/>
            <a:ext cx="3028495" cy="4458156"/>
          </a:xfrm>
          <a:prstGeom prst="rect">
            <a:avLst/>
          </a:prstGeom>
        </p:spPr>
        <p:txBody>
          <a:bodyPr vert="horz" wrap="square" lIns="0" tIns="89991" rIns="0" bIns="0" rtlCol="0">
            <a:spAutoFit/>
          </a:bodyPr>
          <a:lstStyle/>
          <a:p>
            <a:pPr marL="13432" algn="l">
              <a:spcBef>
                <a:spcPts val="709"/>
              </a:spcBef>
            </a:pPr>
            <a:r>
              <a:rPr sz="1300" b="1" spc="-48" dirty="0">
                <a:solidFill>
                  <a:srgbClr val="150925"/>
                </a:solidFill>
                <a:latin typeface="Poppins" pitchFamily="2" charset="77"/>
                <a:cs typeface="Poppins" pitchFamily="2" charset="77"/>
              </a:rPr>
              <a:t>Your</a:t>
            </a:r>
            <a:r>
              <a:rPr sz="1300" b="1" spc="-11" dirty="0">
                <a:solidFill>
                  <a:srgbClr val="150925"/>
                </a:solidFill>
                <a:latin typeface="Poppins" pitchFamily="2" charset="77"/>
                <a:cs typeface="Poppins" pitchFamily="2" charset="77"/>
              </a:rPr>
              <a:t> </a:t>
            </a:r>
            <a:r>
              <a:rPr sz="1300" b="1" spc="-32" dirty="0">
                <a:solidFill>
                  <a:srgbClr val="150925"/>
                </a:solidFill>
                <a:latin typeface="Poppins" pitchFamily="2" charset="77"/>
                <a:cs typeface="Poppins" pitchFamily="2" charset="77"/>
              </a:rPr>
              <a:t>work-</a:t>
            </a:r>
            <a:r>
              <a:rPr sz="1300" b="1" spc="-11" dirty="0">
                <a:solidFill>
                  <a:srgbClr val="150925"/>
                </a:solidFill>
                <a:latin typeface="Poppins" pitchFamily="2" charset="77"/>
                <a:cs typeface="Poppins" pitchFamily="2" charset="77"/>
              </a:rPr>
              <a:t>life harmony</a:t>
            </a:r>
            <a:endParaRPr sz="1300" b="1" dirty="0">
              <a:latin typeface="Poppins" pitchFamily="2" charset="77"/>
              <a:cs typeface="Poppins" pitchFamily="2" charset="77"/>
            </a:endParaRPr>
          </a:p>
          <a:p>
            <a:pPr marL="219600" indent="-208800" algn="l">
              <a:spcBef>
                <a:spcPts val="550"/>
              </a:spcBef>
              <a:buClr>
                <a:srgbClr val="3844CA"/>
              </a:buClr>
              <a:buChar char="•"/>
              <a:tabLst>
                <a:tab pos="126927" algn="l"/>
              </a:tabLst>
            </a:pPr>
            <a:r>
              <a:rPr sz="1300" spc="-11" dirty="0">
                <a:latin typeface="Inter-Light"/>
                <a:cs typeface="Inter-Light"/>
              </a:rPr>
              <a:t>Opportunity</a:t>
            </a:r>
            <a:r>
              <a:rPr sz="1300" spc="-48" dirty="0">
                <a:latin typeface="Inter-Light"/>
                <a:cs typeface="Inter-Light"/>
              </a:rPr>
              <a:t> </a:t>
            </a:r>
            <a:r>
              <a:rPr sz="1300" dirty="0">
                <a:latin typeface="Inter-Light"/>
                <a:cs typeface="Inter-Light"/>
              </a:rPr>
              <a:t>for</a:t>
            </a:r>
            <a:r>
              <a:rPr sz="1300" spc="-37" dirty="0">
                <a:latin typeface="Inter-Light"/>
                <a:cs typeface="Inter-Light"/>
              </a:rPr>
              <a:t> </a:t>
            </a:r>
            <a:r>
              <a:rPr sz="1300" spc="-11" dirty="0">
                <a:latin typeface="Inter-Light"/>
                <a:cs typeface="Inter-Light"/>
              </a:rPr>
              <a:t>hybrid</a:t>
            </a:r>
            <a:r>
              <a:rPr sz="1300" spc="-32" dirty="0">
                <a:latin typeface="Inter-Light"/>
                <a:cs typeface="Inter-Light"/>
              </a:rPr>
              <a:t> </a:t>
            </a:r>
            <a:r>
              <a:rPr sz="1300" spc="-21" dirty="0">
                <a:latin typeface="Inter-Light"/>
                <a:cs typeface="Inter-Light"/>
              </a:rPr>
              <a:t>work</a:t>
            </a:r>
            <a:endParaRPr sz="1300" dirty="0">
              <a:latin typeface="Inter-Light"/>
              <a:cs typeface="Inter-Light"/>
            </a:endParaRPr>
          </a:p>
          <a:p>
            <a:pPr marL="219600" indent="-208800" algn="l">
              <a:spcBef>
                <a:spcPts val="571"/>
              </a:spcBef>
              <a:buClr>
                <a:srgbClr val="3844CA"/>
              </a:buClr>
              <a:buChar char="•"/>
              <a:tabLst>
                <a:tab pos="126927" algn="l"/>
              </a:tabLst>
            </a:pPr>
            <a:r>
              <a:rPr sz="1300" spc="-11" dirty="0">
                <a:latin typeface="Inter-Light"/>
                <a:cs typeface="Inter-Light"/>
              </a:rPr>
              <a:t>Healthy</a:t>
            </a:r>
            <a:r>
              <a:rPr sz="1300" spc="-53" dirty="0">
                <a:latin typeface="Inter-Light"/>
                <a:cs typeface="Inter-Light"/>
              </a:rPr>
              <a:t> </a:t>
            </a:r>
            <a:r>
              <a:rPr sz="1300" spc="-11" dirty="0">
                <a:latin typeface="Inter-Light"/>
                <a:cs typeface="Inter-Light"/>
              </a:rPr>
              <a:t>working</a:t>
            </a:r>
            <a:r>
              <a:rPr sz="1300" spc="-42" dirty="0">
                <a:latin typeface="Inter-Light"/>
                <a:cs typeface="Inter-Light"/>
              </a:rPr>
              <a:t> </a:t>
            </a:r>
            <a:r>
              <a:rPr sz="1300" spc="-21" dirty="0">
                <a:latin typeface="Inter-Light"/>
                <a:cs typeface="Inter-Light"/>
              </a:rPr>
              <a:t>hours</a:t>
            </a:r>
            <a:endParaRPr sz="1300" dirty="0">
              <a:latin typeface="Inter-Light"/>
              <a:cs typeface="Inter-Light"/>
            </a:endParaRPr>
          </a:p>
          <a:p>
            <a:pPr marL="219600" indent="-208800" algn="l">
              <a:spcBef>
                <a:spcPts val="571"/>
              </a:spcBef>
              <a:buClr>
                <a:srgbClr val="3844CA"/>
              </a:buClr>
              <a:buChar char="•"/>
              <a:tabLst>
                <a:tab pos="126927" algn="l"/>
              </a:tabLst>
            </a:pPr>
            <a:r>
              <a:rPr sz="1300" spc="-11" dirty="0">
                <a:latin typeface="Inter-Light"/>
                <a:cs typeface="Inter-Light"/>
              </a:rPr>
              <a:t>Generous</a:t>
            </a:r>
            <a:r>
              <a:rPr sz="1300" spc="-32" dirty="0">
                <a:latin typeface="Inter-Light"/>
                <a:cs typeface="Inter-Light"/>
              </a:rPr>
              <a:t> </a:t>
            </a:r>
            <a:r>
              <a:rPr sz="1300" spc="-21" dirty="0">
                <a:latin typeface="Inter-Light"/>
                <a:cs typeface="Inter-Light"/>
              </a:rPr>
              <a:t>leave</a:t>
            </a:r>
            <a:r>
              <a:rPr sz="1300" spc="-26" dirty="0">
                <a:latin typeface="Inter-Light"/>
                <a:cs typeface="Inter-Light"/>
              </a:rPr>
              <a:t> </a:t>
            </a:r>
            <a:r>
              <a:rPr sz="1300" spc="-11" dirty="0">
                <a:latin typeface="Inter-Light"/>
                <a:cs typeface="Inter-Light"/>
              </a:rPr>
              <a:t>provisions</a:t>
            </a:r>
            <a:endParaRPr sz="1300" dirty="0">
              <a:latin typeface="Inter-Light"/>
              <a:cs typeface="Inter-Light"/>
            </a:endParaRPr>
          </a:p>
          <a:p>
            <a:pPr marL="219600" marR="468088" indent="-208800" algn="l">
              <a:lnSpc>
                <a:spcPct val="116700"/>
              </a:lnSpc>
              <a:spcBef>
                <a:spcPts val="360"/>
              </a:spcBef>
              <a:buClr>
                <a:srgbClr val="3844CA"/>
              </a:buClr>
              <a:buChar char="•"/>
              <a:tabLst>
                <a:tab pos="127599" algn="l"/>
              </a:tabLst>
            </a:pPr>
            <a:r>
              <a:rPr sz="1300" spc="-11" dirty="0">
                <a:latin typeface="Inter-Light"/>
                <a:cs typeface="Inter-Light"/>
              </a:rPr>
              <a:t>Stability</a:t>
            </a:r>
            <a:r>
              <a:rPr sz="1300" spc="-58" dirty="0">
                <a:latin typeface="Inter-Light"/>
                <a:cs typeface="Inter-Light"/>
              </a:rPr>
              <a:t> </a:t>
            </a:r>
            <a:r>
              <a:rPr sz="1300" dirty="0">
                <a:latin typeface="Inter-Light"/>
                <a:cs typeface="Inter-Light"/>
              </a:rPr>
              <a:t>and</a:t>
            </a:r>
            <a:r>
              <a:rPr sz="1300" spc="-42" dirty="0">
                <a:latin typeface="Inter-Light"/>
                <a:cs typeface="Inter-Light"/>
              </a:rPr>
              <a:t> </a:t>
            </a:r>
            <a:r>
              <a:rPr sz="1300" spc="-11" dirty="0">
                <a:latin typeface="Inter-Light"/>
                <a:cs typeface="Inter-Light"/>
              </a:rPr>
              <a:t>security</a:t>
            </a:r>
            <a:r>
              <a:rPr sz="1300" spc="-48" dirty="0">
                <a:latin typeface="Inter-Light"/>
                <a:cs typeface="Inter-Light"/>
              </a:rPr>
              <a:t> </a:t>
            </a:r>
            <a:r>
              <a:rPr sz="1300" dirty="0">
                <a:latin typeface="Inter-Light"/>
                <a:cs typeface="Inter-Light"/>
              </a:rPr>
              <a:t>to</a:t>
            </a:r>
            <a:r>
              <a:rPr sz="1300" spc="-42" dirty="0">
                <a:latin typeface="Inter-Light"/>
                <a:cs typeface="Inter-Light"/>
              </a:rPr>
              <a:t> </a:t>
            </a:r>
            <a:r>
              <a:rPr sz="1300" spc="-21" dirty="0">
                <a:latin typeface="Inter-Light"/>
                <a:cs typeface="Inter-Light"/>
              </a:rPr>
              <a:t>live </a:t>
            </a:r>
            <a:r>
              <a:rPr sz="1300" spc="-11" dirty="0">
                <a:latin typeface="Inter-Light"/>
                <a:cs typeface="Inter-Light"/>
              </a:rPr>
              <a:t>your</a:t>
            </a:r>
            <a:r>
              <a:rPr sz="1300" spc="-53" dirty="0">
                <a:latin typeface="Inter-Light"/>
                <a:cs typeface="Inter-Light"/>
              </a:rPr>
              <a:t> </a:t>
            </a:r>
            <a:r>
              <a:rPr sz="1300" dirty="0">
                <a:latin typeface="Inter-Light"/>
                <a:cs typeface="Inter-Light"/>
              </a:rPr>
              <a:t>best</a:t>
            </a:r>
            <a:r>
              <a:rPr sz="1300" spc="-53" dirty="0">
                <a:latin typeface="Inter-Light"/>
                <a:cs typeface="Inter-Light"/>
              </a:rPr>
              <a:t> </a:t>
            </a:r>
            <a:r>
              <a:rPr sz="1300" spc="-21" dirty="0">
                <a:latin typeface="Inter-Light"/>
                <a:cs typeface="Inter-Light"/>
              </a:rPr>
              <a:t>life</a:t>
            </a:r>
            <a:endParaRPr sz="1300" dirty="0">
              <a:latin typeface="Inter-Light"/>
              <a:cs typeface="Inter-Light"/>
            </a:endParaRPr>
          </a:p>
          <a:p>
            <a:pPr marL="13432" algn="l">
              <a:spcBef>
                <a:spcPts val="1185"/>
              </a:spcBef>
            </a:pPr>
            <a:r>
              <a:rPr sz="1300" b="1" spc="-48" dirty="0">
                <a:solidFill>
                  <a:srgbClr val="150925"/>
                </a:solidFill>
                <a:latin typeface="Poppins" pitchFamily="2" charset="77"/>
                <a:cs typeface="Poppins" pitchFamily="2" charset="77"/>
              </a:rPr>
              <a:t>Your</a:t>
            </a:r>
            <a:r>
              <a:rPr sz="1300" b="1" dirty="0">
                <a:solidFill>
                  <a:srgbClr val="150925"/>
                </a:solidFill>
                <a:latin typeface="Poppins" pitchFamily="2" charset="77"/>
                <a:cs typeface="Poppins" pitchFamily="2" charset="77"/>
              </a:rPr>
              <a:t> </a:t>
            </a:r>
            <a:r>
              <a:rPr sz="1300" b="1" spc="-11" dirty="0">
                <a:solidFill>
                  <a:srgbClr val="150925"/>
                </a:solidFill>
                <a:latin typeface="Poppins" pitchFamily="2" charset="77"/>
                <a:cs typeface="Poppins" pitchFamily="2" charset="77"/>
              </a:rPr>
              <a:t>development</a:t>
            </a:r>
            <a:endParaRPr sz="1300" b="1" dirty="0">
              <a:latin typeface="Poppins" pitchFamily="2" charset="77"/>
              <a:cs typeface="Poppins" pitchFamily="2" charset="77"/>
            </a:endParaRPr>
          </a:p>
          <a:p>
            <a:pPr marL="219600" marR="306239" indent="-208800" algn="l">
              <a:lnSpc>
                <a:spcPct val="116700"/>
              </a:lnSpc>
              <a:spcBef>
                <a:spcPts val="338"/>
              </a:spcBef>
              <a:buClr>
                <a:srgbClr val="3844CA"/>
              </a:buClr>
              <a:buChar char="•"/>
              <a:tabLst>
                <a:tab pos="127599" algn="l"/>
              </a:tabLst>
            </a:pPr>
            <a:r>
              <a:rPr sz="1300" dirty="0">
                <a:latin typeface="Inter-Light"/>
                <a:cs typeface="Inter-Light"/>
              </a:rPr>
              <a:t>Access</a:t>
            </a:r>
            <a:r>
              <a:rPr sz="1300" spc="-48" dirty="0">
                <a:latin typeface="Inter-Light"/>
                <a:cs typeface="Inter-Light"/>
              </a:rPr>
              <a:t> </a:t>
            </a:r>
            <a:r>
              <a:rPr sz="1300" dirty="0">
                <a:latin typeface="Inter-Light"/>
                <a:cs typeface="Inter-Light"/>
              </a:rPr>
              <a:t>to</a:t>
            </a:r>
            <a:r>
              <a:rPr sz="1300" spc="-48" dirty="0">
                <a:latin typeface="Inter-Light"/>
                <a:cs typeface="Inter-Light"/>
              </a:rPr>
              <a:t> </a:t>
            </a:r>
            <a:r>
              <a:rPr sz="1300" spc="-11" dirty="0">
                <a:latin typeface="Inter-Light"/>
                <a:cs typeface="Inter-Light"/>
              </a:rPr>
              <a:t>tuition</a:t>
            </a:r>
            <a:r>
              <a:rPr sz="1300" spc="-42" dirty="0">
                <a:latin typeface="Inter-Light"/>
                <a:cs typeface="Inter-Light"/>
              </a:rPr>
              <a:t> </a:t>
            </a:r>
            <a:r>
              <a:rPr sz="1300" spc="-11" dirty="0">
                <a:latin typeface="Inter-Light"/>
                <a:cs typeface="Inter-Light"/>
              </a:rPr>
              <a:t>assistance </a:t>
            </a:r>
            <a:r>
              <a:rPr sz="1300" dirty="0">
                <a:latin typeface="Inter-Light"/>
                <a:cs typeface="Inter-Light"/>
              </a:rPr>
              <a:t>and</a:t>
            </a:r>
            <a:r>
              <a:rPr sz="1300" spc="-58" dirty="0">
                <a:latin typeface="Inter-Light"/>
                <a:cs typeface="Inter-Light"/>
              </a:rPr>
              <a:t> </a:t>
            </a:r>
            <a:r>
              <a:rPr sz="1300" spc="-11" dirty="0">
                <a:latin typeface="Inter-Light"/>
                <a:cs typeface="Inter-Light"/>
              </a:rPr>
              <a:t>leave</a:t>
            </a:r>
            <a:r>
              <a:rPr sz="1300" spc="-48" dirty="0">
                <a:latin typeface="Inter-Light"/>
                <a:cs typeface="Inter-Light"/>
              </a:rPr>
              <a:t> </a:t>
            </a:r>
            <a:r>
              <a:rPr sz="1300" dirty="0">
                <a:latin typeface="Inter-Light"/>
                <a:cs typeface="Inter-Light"/>
              </a:rPr>
              <a:t>to</a:t>
            </a:r>
            <a:r>
              <a:rPr sz="1300" spc="-53" dirty="0">
                <a:latin typeface="Inter-Light"/>
                <a:cs typeface="Inter-Light"/>
              </a:rPr>
              <a:t> </a:t>
            </a:r>
            <a:r>
              <a:rPr sz="1300" dirty="0">
                <a:latin typeface="Inter-Light"/>
                <a:cs typeface="Inter-Light"/>
              </a:rPr>
              <a:t>fund</a:t>
            </a:r>
            <a:r>
              <a:rPr sz="1300" spc="-53" dirty="0">
                <a:latin typeface="Inter-Light"/>
                <a:cs typeface="Inter-Light"/>
              </a:rPr>
              <a:t> </a:t>
            </a:r>
            <a:r>
              <a:rPr sz="1300" dirty="0">
                <a:latin typeface="Inter-Light"/>
                <a:cs typeface="Inter-Light"/>
              </a:rPr>
              <a:t>and</a:t>
            </a:r>
            <a:r>
              <a:rPr sz="1300" spc="-53" dirty="0">
                <a:latin typeface="Inter-Light"/>
                <a:cs typeface="Inter-Light"/>
              </a:rPr>
              <a:t> </a:t>
            </a:r>
            <a:r>
              <a:rPr sz="1300" spc="-11" dirty="0">
                <a:latin typeface="Inter-Light"/>
                <a:cs typeface="Inter-Light"/>
              </a:rPr>
              <a:t>support your</a:t>
            </a:r>
            <a:r>
              <a:rPr sz="1300" spc="-48" dirty="0">
                <a:latin typeface="Inter-Light"/>
                <a:cs typeface="Inter-Light"/>
              </a:rPr>
              <a:t> </a:t>
            </a:r>
            <a:r>
              <a:rPr sz="1300" spc="-11" dirty="0">
                <a:latin typeface="Inter-Light"/>
                <a:cs typeface="Inter-Light"/>
              </a:rPr>
              <a:t>study</a:t>
            </a:r>
            <a:endParaRPr sz="1300" dirty="0">
              <a:latin typeface="Inter-Light"/>
              <a:cs typeface="Inter-Light"/>
            </a:endParaRPr>
          </a:p>
          <a:p>
            <a:pPr marL="219600" marR="5373" indent="-208800" algn="l">
              <a:lnSpc>
                <a:spcPct val="116700"/>
              </a:lnSpc>
              <a:spcBef>
                <a:spcPts val="360"/>
              </a:spcBef>
              <a:buClr>
                <a:srgbClr val="3844CA"/>
              </a:buClr>
              <a:buChar char="•"/>
              <a:tabLst>
                <a:tab pos="127599" algn="l"/>
              </a:tabLst>
            </a:pPr>
            <a:r>
              <a:rPr lang="en-AU" sz="1300" dirty="0">
                <a:latin typeface="Inter-Light"/>
                <a:cs typeface="Inter-Light"/>
              </a:rPr>
              <a:t>Drive your own development with </a:t>
            </a:r>
            <a:r>
              <a:rPr sz="1300" dirty="0">
                <a:latin typeface="Inter-Light"/>
                <a:cs typeface="Inter-Light"/>
              </a:rPr>
              <a:t>access</a:t>
            </a:r>
            <a:r>
              <a:rPr sz="1300" spc="-48" dirty="0">
                <a:latin typeface="Inter-Light"/>
                <a:cs typeface="Inter-Light"/>
              </a:rPr>
              <a:t> </a:t>
            </a:r>
            <a:r>
              <a:rPr sz="1300" dirty="0">
                <a:latin typeface="Inter-Light"/>
                <a:cs typeface="Inter-Light"/>
              </a:rPr>
              <a:t>to</a:t>
            </a:r>
            <a:r>
              <a:rPr sz="1300" spc="-37" dirty="0">
                <a:latin typeface="Inter-Light"/>
                <a:cs typeface="Inter-Light"/>
              </a:rPr>
              <a:t> </a:t>
            </a:r>
            <a:r>
              <a:rPr sz="1300" spc="-11" dirty="0">
                <a:latin typeface="Inter-Light"/>
                <a:cs typeface="Inter-Light"/>
              </a:rPr>
              <a:t>endless</a:t>
            </a:r>
            <a:r>
              <a:rPr sz="1300" spc="-37" dirty="0">
                <a:latin typeface="Inter-Light"/>
                <a:cs typeface="Inter-Light"/>
              </a:rPr>
              <a:t> </a:t>
            </a:r>
            <a:r>
              <a:rPr sz="1300" spc="-11" dirty="0">
                <a:latin typeface="Inter-Light"/>
                <a:cs typeface="Inter-Light"/>
              </a:rPr>
              <a:t>learning</a:t>
            </a:r>
            <a:r>
              <a:rPr sz="1300" spc="-37" dirty="0">
                <a:latin typeface="Inter-Light"/>
                <a:cs typeface="Inter-Light"/>
              </a:rPr>
              <a:t> </a:t>
            </a:r>
            <a:r>
              <a:rPr sz="1300" spc="-26" dirty="0">
                <a:latin typeface="Inter-Light"/>
                <a:cs typeface="Inter-Light"/>
              </a:rPr>
              <a:t>and </a:t>
            </a:r>
            <a:r>
              <a:rPr sz="1300" spc="-11" dirty="0">
                <a:latin typeface="Inter-Light"/>
                <a:cs typeface="Inter-Light"/>
              </a:rPr>
              <a:t>development</a:t>
            </a:r>
            <a:r>
              <a:rPr sz="1300" spc="-26" dirty="0">
                <a:latin typeface="Inter-Light"/>
                <a:cs typeface="Inter-Light"/>
              </a:rPr>
              <a:t> </a:t>
            </a:r>
            <a:r>
              <a:rPr sz="1300" spc="-11" dirty="0">
                <a:latin typeface="Inter-Light"/>
                <a:cs typeface="Inter-Light"/>
              </a:rPr>
              <a:t>opportunities</a:t>
            </a:r>
            <a:r>
              <a:rPr sz="1300" spc="-16" dirty="0">
                <a:latin typeface="Inter-Light"/>
                <a:cs typeface="Inter-Light"/>
              </a:rPr>
              <a:t> </a:t>
            </a:r>
            <a:r>
              <a:rPr sz="1300" spc="-21" dirty="0">
                <a:latin typeface="Inter-Light"/>
                <a:cs typeface="Inter-Light"/>
              </a:rPr>
              <a:t>tailored </a:t>
            </a:r>
            <a:r>
              <a:rPr sz="1300" dirty="0">
                <a:latin typeface="Inter-Light"/>
                <a:cs typeface="Inter-Light"/>
              </a:rPr>
              <a:t>for</a:t>
            </a:r>
            <a:r>
              <a:rPr sz="1300" spc="-85" dirty="0">
                <a:latin typeface="Inter-Light"/>
                <a:cs typeface="Inter-Light"/>
              </a:rPr>
              <a:t> </a:t>
            </a:r>
            <a:r>
              <a:rPr sz="1300" spc="-26" dirty="0">
                <a:latin typeface="Inter-Light"/>
                <a:cs typeface="Inter-Light"/>
              </a:rPr>
              <a:t>you</a:t>
            </a:r>
            <a:endParaRPr sz="1300" dirty="0">
              <a:latin typeface="Inter-Light"/>
              <a:cs typeface="Inter-Light"/>
            </a:endParaRPr>
          </a:p>
          <a:p>
            <a:pPr marL="219600" marR="181997" indent="-208800" algn="l">
              <a:lnSpc>
                <a:spcPct val="116700"/>
              </a:lnSpc>
              <a:spcBef>
                <a:spcPts val="360"/>
              </a:spcBef>
              <a:buClr>
                <a:srgbClr val="3844CA"/>
              </a:buClr>
              <a:buChar char="•"/>
              <a:tabLst>
                <a:tab pos="127599" algn="l"/>
              </a:tabLst>
            </a:pPr>
            <a:r>
              <a:rPr sz="1300" spc="-11" dirty="0">
                <a:latin typeface="Inter-Light"/>
                <a:cs typeface="Inter-Light"/>
              </a:rPr>
              <a:t>Explore</a:t>
            </a:r>
            <a:r>
              <a:rPr sz="1300" spc="-26" dirty="0">
                <a:latin typeface="Inter-Light"/>
                <a:cs typeface="Inter-Light"/>
              </a:rPr>
              <a:t> </a:t>
            </a:r>
            <a:r>
              <a:rPr sz="1300" dirty="0">
                <a:latin typeface="Inter-Light"/>
                <a:cs typeface="Inter-Light"/>
              </a:rPr>
              <a:t>job</a:t>
            </a:r>
            <a:r>
              <a:rPr sz="1300" spc="-26" dirty="0">
                <a:latin typeface="Inter-Light"/>
                <a:cs typeface="Inter-Light"/>
              </a:rPr>
              <a:t> </a:t>
            </a:r>
            <a:r>
              <a:rPr sz="1300" spc="-11" dirty="0">
                <a:latin typeface="Inter-Light"/>
                <a:cs typeface="Inter-Light"/>
              </a:rPr>
              <a:t>opportunities</a:t>
            </a:r>
            <a:r>
              <a:rPr lang="en-US" sz="1300" spc="-21" dirty="0">
                <a:latin typeface="Inter-Light"/>
                <a:cs typeface="Inter-Light"/>
              </a:rPr>
              <a:t> </a:t>
            </a:r>
            <a:r>
              <a:rPr sz="1300" spc="-21" dirty="0">
                <a:latin typeface="Inter-Light"/>
                <a:cs typeface="Inter-Light"/>
              </a:rPr>
              <a:t>across </a:t>
            </a:r>
            <a:r>
              <a:rPr sz="1300" spc="-11" dirty="0">
                <a:latin typeface="Inter-Light"/>
                <a:cs typeface="Inter-Light"/>
              </a:rPr>
              <a:t>Australia</a:t>
            </a:r>
            <a:r>
              <a:rPr sz="1300" spc="-37" dirty="0">
                <a:latin typeface="Inter-Light"/>
                <a:cs typeface="Inter-Light"/>
              </a:rPr>
              <a:t> </a:t>
            </a:r>
            <a:r>
              <a:rPr sz="1300" dirty="0">
                <a:latin typeface="Inter-Light"/>
                <a:cs typeface="Inter-Light"/>
              </a:rPr>
              <a:t>with</a:t>
            </a:r>
            <a:r>
              <a:rPr sz="1300" spc="-37" dirty="0">
                <a:latin typeface="Inter-Light"/>
                <a:cs typeface="Inter-Light"/>
              </a:rPr>
              <a:t> </a:t>
            </a:r>
            <a:r>
              <a:rPr sz="1300" spc="-11" dirty="0">
                <a:latin typeface="Inter-Light"/>
                <a:cs typeface="Inter-Light"/>
              </a:rPr>
              <a:t>offices</a:t>
            </a:r>
            <a:r>
              <a:rPr sz="1300" spc="-32" dirty="0">
                <a:latin typeface="Inter-Light"/>
                <a:cs typeface="Inter-Light"/>
              </a:rPr>
              <a:t> </a:t>
            </a:r>
            <a:r>
              <a:rPr sz="1300" dirty="0">
                <a:latin typeface="Inter-Light"/>
                <a:cs typeface="Inter-Light"/>
              </a:rPr>
              <a:t>in</a:t>
            </a:r>
            <a:r>
              <a:rPr sz="1300" spc="-32" dirty="0">
                <a:latin typeface="Inter-Light"/>
                <a:cs typeface="Inter-Light"/>
              </a:rPr>
              <a:t> </a:t>
            </a:r>
            <a:r>
              <a:rPr sz="1300" spc="-11" dirty="0">
                <a:latin typeface="Inter-Light"/>
                <a:cs typeface="Inter-Light"/>
              </a:rPr>
              <a:t>regional </a:t>
            </a:r>
            <a:r>
              <a:rPr sz="1300" dirty="0">
                <a:latin typeface="Inter-Light"/>
                <a:cs typeface="Inter-Light"/>
              </a:rPr>
              <a:t>and</a:t>
            </a:r>
            <a:r>
              <a:rPr sz="1300" spc="-69" dirty="0">
                <a:latin typeface="Inter-Light"/>
                <a:cs typeface="Inter-Light"/>
              </a:rPr>
              <a:t> </a:t>
            </a:r>
            <a:r>
              <a:rPr sz="1300" dirty="0">
                <a:latin typeface="Inter-Light"/>
                <a:cs typeface="Inter-Light"/>
              </a:rPr>
              <a:t>major</a:t>
            </a:r>
            <a:r>
              <a:rPr sz="1300" spc="-58" dirty="0">
                <a:latin typeface="Inter-Light"/>
                <a:cs typeface="Inter-Light"/>
              </a:rPr>
              <a:t> </a:t>
            </a:r>
            <a:r>
              <a:rPr sz="1300" spc="-11" dirty="0">
                <a:latin typeface="Inter-Light"/>
                <a:cs typeface="Inter-Light"/>
              </a:rPr>
              <a:t>cities</a:t>
            </a:r>
            <a:endParaRPr sz="1300" dirty="0">
              <a:latin typeface="Inter-Light"/>
              <a:cs typeface="Inter-Light"/>
            </a:endParaRPr>
          </a:p>
        </p:txBody>
      </p:sp>
      <p:sp>
        <p:nvSpPr>
          <p:cNvPr id="9" name="object 9"/>
          <p:cNvSpPr txBox="1"/>
          <p:nvPr/>
        </p:nvSpPr>
        <p:spPr>
          <a:xfrm>
            <a:off x="16199222" y="5152784"/>
            <a:ext cx="3149228" cy="5244909"/>
          </a:xfrm>
          <a:prstGeom prst="rect">
            <a:avLst/>
          </a:prstGeom>
        </p:spPr>
        <p:txBody>
          <a:bodyPr vert="horz" wrap="square" lIns="0" tIns="89991" rIns="0" bIns="0" rtlCol="0">
            <a:spAutoFit/>
          </a:bodyPr>
          <a:lstStyle/>
          <a:p>
            <a:pPr marL="13432" algn="l">
              <a:spcBef>
                <a:spcPts val="709"/>
              </a:spcBef>
            </a:pPr>
            <a:r>
              <a:rPr sz="1300" b="1" spc="-48" dirty="0">
                <a:solidFill>
                  <a:srgbClr val="150925"/>
                </a:solidFill>
                <a:latin typeface="Poppins" pitchFamily="2" charset="77"/>
                <a:cs typeface="Poppins" pitchFamily="2" charset="77"/>
              </a:rPr>
              <a:t>Your</a:t>
            </a:r>
            <a:r>
              <a:rPr sz="1300" b="1" dirty="0">
                <a:solidFill>
                  <a:srgbClr val="150925"/>
                </a:solidFill>
                <a:latin typeface="Poppins" pitchFamily="2" charset="77"/>
                <a:cs typeface="Poppins" pitchFamily="2" charset="77"/>
              </a:rPr>
              <a:t> </a:t>
            </a:r>
            <a:r>
              <a:rPr sz="1300" b="1" spc="-11" dirty="0">
                <a:solidFill>
                  <a:srgbClr val="150925"/>
                </a:solidFill>
                <a:latin typeface="Poppins" pitchFamily="2" charset="77"/>
                <a:cs typeface="Poppins" pitchFamily="2" charset="77"/>
              </a:rPr>
              <a:t>wellbeing</a:t>
            </a:r>
            <a:endParaRPr sz="1300" b="1" dirty="0">
              <a:latin typeface="Poppins" pitchFamily="2" charset="77"/>
              <a:cs typeface="Poppins" pitchFamily="2" charset="77"/>
            </a:endParaRPr>
          </a:p>
          <a:p>
            <a:pPr marL="219600" marR="54398" indent="-208800" algn="l">
              <a:lnSpc>
                <a:spcPct val="116700"/>
              </a:lnSpc>
              <a:spcBef>
                <a:spcPts val="338"/>
              </a:spcBef>
              <a:buClr>
                <a:srgbClr val="3844CA"/>
              </a:buClr>
              <a:buChar char="•"/>
              <a:tabLst>
                <a:tab pos="127599" algn="l"/>
              </a:tabLst>
            </a:pPr>
            <a:r>
              <a:rPr sz="1300" spc="-11" dirty="0">
                <a:latin typeface="Inter-Light"/>
                <a:cs typeface="Inter-Light"/>
              </a:rPr>
              <a:t>Dedicated</a:t>
            </a:r>
            <a:r>
              <a:rPr sz="1300" spc="-37" dirty="0">
                <a:latin typeface="Inter-Light"/>
                <a:cs typeface="Inter-Light"/>
              </a:rPr>
              <a:t> </a:t>
            </a:r>
            <a:r>
              <a:rPr sz="1300" spc="-11" dirty="0">
                <a:latin typeface="Inter-Light"/>
                <a:cs typeface="Inter-Light"/>
              </a:rPr>
              <a:t>‘thriving</a:t>
            </a:r>
            <a:r>
              <a:rPr sz="1300" spc="-37" dirty="0">
                <a:latin typeface="Inter-Light"/>
                <a:cs typeface="Inter-Light"/>
              </a:rPr>
              <a:t> </a:t>
            </a:r>
            <a:r>
              <a:rPr sz="1300" spc="-11" dirty="0">
                <a:latin typeface="Inter-Light"/>
                <a:cs typeface="Inter-Light"/>
              </a:rPr>
              <a:t>minds’</a:t>
            </a:r>
            <a:r>
              <a:rPr sz="1300" dirty="0">
                <a:latin typeface="Inter-Light"/>
                <a:cs typeface="Inter-Light"/>
              </a:rPr>
              <a:t> hub</a:t>
            </a:r>
            <a:r>
              <a:rPr sz="1300" spc="-32" dirty="0">
                <a:latin typeface="Inter-Light"/>
                <a:cs typeface="Inter-Light"/>
              </a:rPr>
              <a:t> </a:t>
            </a:r>
            <a:r>
              <a:rPr sz="1300" spc="-21" dirty="0">
                <a:latin typeface="Inter-Light"/>
                <a:cs typeface="Inter-Light"/>
              </a:rPr>
              <a:t>focused</a:t>
            </a:r>
            <a:r>
              <a:rPr sz="1300" spc="-32" dirty="0">
                <a:latin typeface="Inter-Light"/>
                <a:cs typeface="Inter-Light"/>
              </a:rPr>
              <a:t> </a:t>
            </a:r>
            <a:r>
              <a:rPr sz="1300" dirty="0">
                <a:latin typeface="Inter-Light"/>
                <a:cs typeface="Inter-Light"/>
              </a:rPr>
              <a:t>on</a:t>
            </a:r>
            <a:r>
              <a:rPr sz="1300" spc="-26" dirty="0">
                <a:latin typeface="Inter-Light"/>
                <a:cs typeface="Inter-Light"/>
              </a:rPr>
              <a:t> </a:t>
            </a:r>
            <a:r>
              <a:rPr sz="1300" spc="-11" dirty="0">
                <a:latin typeface="Inter-Light"/>
                <a:cs typeface="Inter-Light"/>
              </a:rPr>
              <a:t>developing </a:t>
            </a:r>
            <a:r>
              <a:rPr sz="1300" dirty="0">
                <a:latin typeface="Inter-Light"/>
                <a:cs typeface="Inter-Light"/>
              </a:rPr>
              <a:t>and</a:t>
            </a:r>
            <a:r>
              <a:rPr sz="1300" spc="-48" dirty="0">
                <a:latin typeface="Inter-Light"/>
                <a:cs typeface="Inter-Light"/>
              </a:rPr>
              <a:t> </a:t>
            </a:r>
            <a:r>
              <a:rPr sz="1300" spc="-11" dirty="0">
                <a:latin typeface="Inter-Light"/>
                <a:cs typeface="Inter-Light"/>
              </a:rPr>
              <a:t>implementing</a:t>
            </a:r>
            <a:r>
              <a:rPr sz="1300" spc="-37" dirty="0">
                <a:latin typeface="Inter-Light"/>
                <a:cs typeface="Inter-Light"/>
              </a:rPr>
              <a:t> </a:t>
            </a:r>
            <a:r>
              <a:rPr sz="1300" spc="-11" dirty="0">
                <a:latin typeface="Inter-Light"/>
                <a:cs typeface="Inter-Light"/>
              </a:rPr>
              <a:t>initiatives </a:t>
            </a:r>
            <a:r>
              <a:rPr sz="1300" dirty="0">
                <a:latin typeface="Inter-Light"/>
                <a:cs typeface="Inter-Light"/>
              </a:rPr>
              <a:t>to</a:t>
            </a:r>
            <a:r>
              <a:rPr sz="1300" spc="-53" dirty="0">
                <a:latin typeface="Inter-Light"/>
                <a:cs typeface="Inter-Light"/>
              </a:rPr>
              <a:t> </a:t>
            </a:r>
            <a:r>
              <a:rPr sz="1300" dirty="0">
                <a:latin typeface="Inter-Light"/>
                <a:cs typeface="Inter-Light"/>
              </a:rPr>
              <a:t>support</a:t>
            </a:r>
            <a:r>
              <a:rPr sz="1300" spc="-53" dirty="0">
                <a:latin typeface="Inter-Light"/>
                <a:cs typeface="Inter-Light"/>
              </a:rPr>
              <a:t> </a:t>
            </a:r>
            <a:r>
              <a:rPr sz="1300" dirty="0">
                <a:latin typeface="Inter-Light"/>
                <a:cs typeface="Inter-Light"/>
              </a:rPr>
              <a:t>your</a:t>
            </a:r>
            <a:r>
              <a:rPr sz="1300" spc="-53" dirty="0">
                <a:latin typeface="Inter-Light"/>
                <a:cs typeface="Inter-Light"/>
              </a:rPr>
              <a:t> </a:t>
            </a:r>
            <a:r>
              <a:rPr sz="1300" spc="-11" dirty="0">
                <a:latin typeface="Inter-Light"/>
                <a:cs typeface="Inter-Light"/>
              </a:rPr>
              <a:t>mental</a:t>
            </a:r>
            <a:r>
              <a:rPr sz="1300" spc="-48" dirty="0">
                <a:latin typeface="Inter-Light"/>
                <a:cs typeface="Inter-Light"/>
              </a:rPr>
              <a:t> </a:t>
            </a:r>
            <a:r>
              <a:rPr sz="1300" spc="-11" dirty="0">
                <a:latin typeface="Inter-Light"/>
                <a:cs typeface="Inter-Light"/>
              </a:rPr>
              <a:t>health</a:t>
            </a:r>
            <a:endParaRPr sz="1300" dirty="0">
              <a:latin typeface="Inter-Light"/>
              <a:cs typeface="Inter-Light"/>
            </a:endParaRPr>
          </a:p>
          <a:p>
            <a:pPr marL="219600" marR="5373" indent="-208800" algn="l">
              <a:lnSpc>
                <a:spcPct val="116700"/>
              </a:lnSpc>
              <a:spcBef>
                <a:spcPts val="360"/>
              </a:spcBef>
              <a:buClr>
                <a:srgbClr val="3844CA"/>
              </a:buClr>
              <a:buChar char="•"/>
              <a:tabLst>
                <a:tab pos="127599" algn="l"/>
              </a:tabLst>
            </a:pPr>
            <a:r>
              <a:rPr lang="en-AU" sz="1300" dirty="0">
                <a:latin typeface="Inter-Light"/>
                <a:cs typeface="Inter-Light"/>
              </a:rPr>
              <a:t>Access to holistic wellbeing support through our Employee Assistance Program</a:t>
            </a:r>
            <a:endParaRPr lang="en-AU" sz="1300" spc="-11" dirty="0">
              <a:latin typeface="Inter-Light"/>
              <a:cs typeface="Inter-Light"/>
            </a:endParaRPr>
          </a:p>
          <a:p>
            <a:pPr marL="13432" algn="l">
              <a:spcBef>
                <a:spcPts val="1185"/>
              </a:spcBef>
            </a:pPr>
            <a:r>
              <a:rPr lang="en-AU" sz="1300" b="1" spc="-48" dirty="0">
                <a:solidFill>
                  <a:srgbClr val="150925"/>
                </a:solidFill>
                <a:latin typeface="Poppins" pitchFamily="2" charset="77"/>
                <a:cs typeface="Poppins" pitchFamily="2" charset="77"/>
              </a:rPr>
              <a:t>Your</a:t>
            </a:r>
            <a:r>
              <a:rPr lang="en-AU" sz="1300" b="1" dirty="0">
                <a:solidFill>
                  <a:srgbClr val="150925"/>
                </a:solidFill>
                <a:latin typeface="Poppins" pitchFamily="2" charset="77"/>
                <a:cs typeface="Poppins" pitchFamily="2" charset="77"/>
              </a:rPr>
              <a:t> </a:t>
            </a:r>
            <a:r>
              <a:rPr lang="en-AU" sz="1300" b="1" spc="-11" dirty="0">
                <a:solidFill>
                  <a:srgbClr val="150925"/>
                </a:solidFill>
                <a:latin typeface="Poppins" pitchFamily="2" charset="77"/>
                <a:cs typeface="Poppins" pitchFamily="2" charset="77"/>
              </a:rPr>
              <a:t>inclusion</a:t>
            </a:r>
            <a:endParaRPr lang="en-AU" sz="1300" b="1" dirty="0">
              <a:latin typeface="Poppins" pitchFamily="2" charset="77"/>
              <a:cs typeface="Poppins" pitchFamily="2" charset="77"/>
            </a:endParaRPr>
          </a:p>
          <a:p>
            <a:pPr marL="219600" marR="493608" indent="-208800" algn="l">
              <a:lnSpc>
                <a:spcPct val="116700"/>
              </a:lnSpc>
              <a:spcBef>
                <a:spcPts val="338"/>
              </a:spcBef>
              <a:buClr>
                <a:srgbClr val="3844CA"/>
              </a:buClr>
              <a:buChar char="•"/>
              <a:tabLst>
                <a:tab pos="127599" algn="l"/>
              </a:tabLst>
            </a:pPr>
            <a:r>
              <a:rPr lang="en-AU" sz="1300" dirty="0">
                <a:latin typeface="Inter-Light"/>
                <a:cs typeface="Inter-Light"/>
              </a:rPr>
              <a:t>Access</a:t>
            </a:r>
            <a:r>
              <a:rPr lang="en-AU" sz="1300" spc="-58" dirty="0">
                <a:latin typeface="Inter-Light"/>
                <a:cs typeface="Inter-Light"/>
              </a:rPr>
              <a:t> </a:t>
            </a:r>
            <a:r>
              <a:rPr lang="en-AU" sz="1300" dirty="0">
                <a:latin typeface="Inter-Light"/>
                <a:cs typeface="Inter-Light"/>
              </a:rPr>
              <a:t>to</a:t>
            </a:r>
            <a:r>
              <a:rPr lang="en-AU" sz="1300" spc="-63" dirty="0">
                <a:latin typeface="Inter-Light"/>
                <a:cs typeface="Inter-Light"/>
              </a:rPr>
              <a:t> </a:t>
            </a:r>
            <a:r>
              <a:rPr lang="en-AU" sz="1300" spc="-11" dirty="0">
                <a:latin typeface="Inter-Light"/>
                <a:cs typeface="Inter-Light"/>
              </a:rPr>
              <a:t>employee</a:t>
            </a:r>
            <a:r>
              <a:rPr lang="en-AU" sz="1300" spc="-58" dirty="0">
                <a:latin typeface="Inter-Light"/>
                <a:cs typeface="Inter-Light"/>
              </a:rPr>
              <a:t> </a:t>
            </a:r>
            <a:r>
              <a:rPr lang="en-AU" sz="1300" spc="-21" dirty="0">
                <a:latin typeface="Inter-Light"/>
                <a:cs typeface="Inter-Light"/>
              </a:rPr>
              <a:t>diversity </a:t>
            </a:r>
            <a:r>
              <a:rPr lang="en-AU" sz="1300" dirty="0">
                <a:latin typeface="Inter-Light"/>
                <a:cs typeface="Inter-Light"/>
              </a:rPr>
              <a:t>and</a:t>
            </a:r>
            <a:r>
              <a:rPr lang="en-AU" sz="1300" spc="-63" dirty="0">
                <a:latin typeface="Inter-Light"/>
                <a:cs typeface="Inter-Light"/>
              </a:rPr>
              <a:t> </a:t>
            </a:r>
            <a:r>
              <a:rPr lang="en-AU" sz="1300" dirty="0">
                <a:latin typeface="Inter-Light"/>
                <a:cs typeface="Inter-Light"/>
              </a:rPr>
              <a:t>ally</a:t>
            </a:r>
            <a:r>
              <a:rPr lang="en-AU" sz="1300" spc="-58" dirty="0">
                <a:latin typeface="Inter-Light"/>
                <a:cs typeface="Inter-Light"/>
              </a:rPr>
              <a:t> </a:t>
            </a:r>
            <a:r>
              <a:rPr lang="en-AU" sz="1300" spc="-11" dirty="0">
                <a:latin typeface="Inter-Light"/>
                <a:cs typeface="Inter-Light"/>
              </a:rPr>
              <a:t>networks</a:t>
            </a:r>
            <a:endParaRPr lang="en-AU" sz="1300" dirty="0">
              <a:latin typeface="Inter-Light"/>
              <a:cs typeface="Inter-Light"/>
            </a:endParaRPr>
          </a:p>
          <a:p>
            <a:pPr marL="219600" marR="320342" indent="-208800" algn="l">
              <a:lnSpc>
                <a:spcPct val="116700"/>
              </a:lnSpc>
              <a:spcBef>
                <a:spcPts val="360"/>
              </a:spcBef>
              <a:buClr>
                <a:srgbClr val="3844CA"/>
              </a:buClr>
              <a:buChar char="•"/>
              <a:tabLst>
                <a:tab pos="127599" algn="l"/>
              </a:tabLst>
            </a:pPr>
            <a:r>
              <a:rPr lang="en-AU" sz="1300" spc="-11" dirty="0">
                <a:latin typeface="Inter-Light"/>
                <a:cs typeface="Inter-Light"/>
              </a:rPr>
              <a:t>Impactful</a:t>
            </a:r>
            <a:r>
              <a:rPr lang="en-AU" sz="1300" spc="-42" dirty="0">
                <a:latin typeface="Inter-Light"/>
                <a:cs typeface="Inter-Light"/>
              </a:rPr>
              <a:t> </a:t>
            </a:r>
            <a:r>
              <a:rPr lang="en-AU" sz="1300" spc="-21" dirty="0">
                <a:latin typeface="Inter-Light"/>
                <a:cs typeface="Inter-Light"/>
              </a:rPr>
              <a:t>diversity</a:t>
            </a:r>
            <a:r>
              <a:rPr lang="en-AU" sz="1300" spc="-32" dirty="0">
                <a:latin typeface="Inter-Light"/>
                <a:cs typeface="Inter-Light"/>
              </a:rPr>
              <a:t> </a:t>
            </a:r>
            <a:r>
              <a:rPr lang="en-AU" sz="1300" dirty="0">
                <a:latin typeface="Inter-Light"/>
                <a:cs typeface="Inter-Light"/>
              </a:rPr>
              <a:t>and</a:t>
            </a:r>
            <a:r>
              <a:rPr lang="en-AU" sz="1300" spc="-32" dirty="0">
                <a:latin typeface="Inter-Light"/>
                <a:cs typeface="Inter-Light"/>
              </a:rPr>
              <a:t> </a:t>
            </a:r>
            <a:r>
              <a:rPr lang="en-AU" sz="1300" spc="-11" dirty="0">
                <a:latin typeface="Inter-Light"/>
                <a:cs typeface="Inter-Light"/>
              </a:rPr>
              <a:t>inclusion initiatives</a:t>
            </a:r>
            <a:r>
              <a:rPr lang="en-AU" sz="1300" spc="-63" dirty="0">
                <a:latin typeface="Inter-Light"/>
                <a:cs typeface="Inter-Light"/>
              </a:rPr>
              <a:t> </a:t>
            </a:r>
            <a:r>
              <a:rPr lang="en-AU" sz="1300" dirty="0">
                <a:latin typeface="Inter-Light"/>
                <a:cs typeface="Inter-Light"/>
              </a:rPr>
              <a:t>to</a:t>
            </a:r>
            <a:r>
              <a:rPr lang="en-AU" sz="1300" spc="-58" dirty="0">
                <a:latin typeface="Inter-Light"/>
                <a:cs typeface="Inter-Light"/>
              </a:rPr>
              <a:t> </a:t>
            </a:r>
            <a:r>
              <a:rPr lang="en-AU" sz="1300" dirty="0">
                <a:latin typeface="Inter-Light"/>
                <a:cs typeface="Inter-Light"/>
              </a:rPr>
              <a:t>support</a:t>
            </a:r>
            <a:r>
              <a:rPr lang="en-AU" sz="1300" spc="-53" dirty="0">
                <a:latin typeface="Inter-Light"/>
                <a:cs typeface="Inter-Light"/>
              </a:rPr>
              <a:t> </a:t>
            </a:r>
            <a:r>
              <a:rPr lang="en-AU" sz="1300" dirty="0">
                <a:latin typeface="Inter-Light"/>
                <a:cs typeface="Inter-Light"/>
              </a:rPr>
              <a:t>our</a:t>
            </a:r>
            <a:r>
              <a:rPr lang="en-AU" sz="1300" spc="-53" dirty="0">
                <a:latin typeface="Inter-Light"/>
                <a:cs typeface="Inter-Light"/>
              </a:rPr>
              <a:t> </a:t>
            </a:r>
            <a:r>
              <a:rPr lang="en-AU" sz="1300" spc="-11" dirty="0">
                <a:latin typeface="Inter-Light"/>
                <a:cs typeface="Inter-Light"/>
              </a:rPr>
              <a:t>mature </a:t>
            </a:r>
            <a:r>
              <a:rPr lang="en-AU" sz="1300" dirty="0">
                <a:latin typeface="Inter-Light"/>
                <a:cs typeface="Inter-Light"/>
              </a:rPr>
              <a:t>diversity and inclusion </a:t>
            </a:r>
            <a:r>
              <a:rPr lang="en-AU" sz="1300" spc="-11" dirty="0">
                <a:latin typeface="Inter-Light"/>
                <a:cs typeface="Inter-Light"/>
              </a:rPr>
              <a:t>agenda</a:t>
            </a:r>
            <a:endParaRPr lang="en-AU" sz="1300" dirty="0">
              <a:latin typeface="Inter-Light"/>
              <a:cs typeface="Inter-Light"/>
            </a:endParaRPr>
          </a:p>
          <a:p>
            <a:pPr marL="219600" indent="-208800" algn="l">
              <a:spcBef>
                <a:spcPts val="571"/>
              </a:spcBef>
              <a:buClr>
                <a:srgbClr val="3844CA"/>
              </a:buClr>
              <a:buFontTx/>
              <a:buChar char="•"/>
              <a:tabLst>
                <a:tab pos="126927" algn="l"/>
              </a:tabLst>
            </a:pPr>
            <a:r>
              <a:rPr lang="en-AU" sz="1300" spc="-11" dirty="0">
                <a:latin typeface="Inter-Light"/>
                <a:cs typeface="Inter-Light"/>
              </a:rPr>
              <a:t>Cultural</a:t>
            </a:r>
            <a:r>
              <a:rPr lang="en-AU" sz="1300" spc="-58" dirty="0">
                <a:latin typeface="Inter-Light"/>
                <a:cs typeface="Inter-Light"/>
              </a:rPr>
              <a:t> </a:t>
            </a:r>
            <a:r>
              <a:rPr lang="en-AU" sz="1300" spc="-11" dirty="0">
                <a:latin typeface="Inter-Light"/>
                <a:cs typeface="Inter-Light"/>
              </a:rPr>
              <a:t>leave</a:t>
            </a:r>
            <a:r>
              <a:rPr lang="en-AU" sz="1300" spc="-37" dirty="0">
                <a:latin typeface="Inter-Light"/>
                <a:cs typeface="Inter-Light"/>
              </a:rPr>
              <a:t> and dedicated </a:t>
            </a:r>
            <a:r>
              <a:rPr lang="en-AU" sz="1300" spc="-11" dirty="0">
                <a:latin typeface="Inter-Light"/>
                <a:cs typeface="Inter-Light"/>
              </a:rPr>
              <a:t>Indigenous</a:t>
            </a:r>
            <a:r>
              <a:rPr lang="en-AU" sz="1300" spc="-26" dirty="0">
                <a:latin typeface="Inter-Light"/>
                <a:cs typeface="Inter-Light"/>
              </a:rPr>
              <a:t> </a:t>
            </a:r>
            <a:r>
              <a:rPr lang="en-AU" sz="1300" spc="-11" dirty="0">
                <a:latin typeface="Inter-Light"/>
                <a:cs typeface="Inter-Light"/>
              </a:rPr>
              <a:t>liaison</a:t>
            </a:r>
            <a:r>
              <a:rPr lang="en-AU" sz="1300" spc="-32" dirty="0">
                <a:latin typeface="Inter-Light"/>
                <a:cs typeface="Inter-Light"/>
              </a:rPr>
              <a:t> </a:t>
            </a:r>
            <a:r>
              <a:rPr lang="en-AU" sz="1300" spc="-11" dirty="0">
                <a:latin typeface="Inter-Light"/>
                <a:cs typeface="Inter-Light"/>
              </a:rPr>
              <a:t>officers </a:t>
            </a:r>
            <a:r>
              <a:rPr lang="en-AU" sz="1300" dirty="0">
                <a:latin typeface="Inter-Light"/>
                <a:cs typeface="Inter-Light"/>
              </a:rPr>
              <a:t>to</a:t>
            </a:r>
            <a:r>
              <a:rPr lang="en-AU" sz="1300" spc="-69" dirty="0">
                <a:latin typeface="Inter-Light"/>
                <a:cs typeface="Inter-Light"/>
              </a:rPr>
              <a:t> </a:t>
            </a:r>
            <a:r>
              <a:rPr lang="en-AU" sz="1300" spc="-11" dirty="0">
                <a:latin typeface="Inter-Light"/>
                <a:cs typeface="Inter-Light"/>
              </a:rPr>
              <a:t>provide</a:t>
            </a:r>
            <a:r>
              <a:rPr lang="en-AU" sz="1300" spc="-58" dirty="0">
                <a:latin typeface="Inter-Light"/>
                <a:cs typeface="Inter-Light"/>
              </a:rPr>
              <a:t> </a:t>
            </a:r>
            <a:r>
              <a:rPr lang="en-AU" sz="1300" spc="-11" dirty="0">
                <a:latin typeface="Inter-Light"/>
                <a:cs typeface="Inter-Light"/>
              </a:rPr>
              <a:t>cultural</a:t>
            </a:r>
            <a:r>
              <a:rPr lang="en-AU" sz="1300" spc="-58" dirty="0">
                <a:latin typeface="Inter-Light"/>
                <a:cs typeface="Inter-Light"/>
              </a:rPr>
              <a:t> </a:t>
            </a:r>
            <a:r>
              <a:rPr lang="en-AU" sz="1300" dirty="0">
                <a:latin typeface="Inter-Light"/>
                <a:cs typeface="Inter-Light"/>
              </a:rPr>
              <a:t>support</a:t>
            </a:r>
            <a:r>
              <a:rPr lang="en-AU" sz="1300" spc="-58" dirty="0">
                <a:latin typeface="Inter-Light"/>
                <a:cs typeface="Inter-Light"/>
              </a:rPr>
              <a:t> </a:t>
            </a:r>
            <a:r>
              <a:rPr lang="en-AU" sz="1300" dirty="0">
                <a:latin typeface="Inter-Light"/>
                <a:cs typeface="Inter-Light"/>
              </a:rPr>
              <a:t>for</a:t>
            </a:r>
            <a:r>
              <a:rPr lang="en-AU" sz="1300" spc="-58" dirty="0">
                <a:latin typeface="Inter-Light"/>
                <a:cs typeface="Inter-Light"/>
              </a:rPr>
              <a:t> </a:t>
            </a:r>
            <a:r>
              <a:rPr lang="en-AU" sz="1300" spc="-26" dirty="0">
                <a:latin typeface="Inter-Light"/>
                <a:cs typeface="Inter-Light"/>
              </a:rPr>
              <a:t>our </a:t>
            </a:r>
            <a:r>
              <a:rPr lang="en-AU" sz="1300" spc="-11" dirty="0">
                <a:latin typeface="Inter-Light"/>
                <a:cs typeface="Inter-Light"/>
              </a:rPr>
              <a:t>First</a:t>
            </a:r>
            <a:r>
              <a:rPr lang="en-AU" sz="1300" spc="-26" dirty="0">
                <a:latin typeface="Inter-Light"/>
                <a:cs typeface="Inter-Light"/>
              </a:rPr>
              <a:t> </a:t>
            </a:r>
            <a:r>
              <a:rPr lang="en-AU" sz="1300" spc="-11" dirty="0">
                <a:latin typeface="Inter-Light"/>
                <a:cs typeface="Inter-Light"/>
              </a:rPr>
              <a:t>Nations</a:t>
            </a:r>
            <a:r>
              <a:rPr lang="en-AU" sz="1300" spc="-21" dirty="0">
                <a:latin typeface="Inter-Light"/>
                <a:cs typeface="Inter-Light"/>
              </a:rPr>
              <a:t> </a:t>
            </a:r>
            <a:r>
              <a:rPr lang="en-AU" sz="1300" spc="-11" dirty="0">
                <a:latin typeface="Inter-Light"/>
                <a:cs typeface="Inter-Light"/>
              </a:rPr>
              <a:t>staff</a:t>
            </a:r>
            <a:endParaRPr lang="en-AU" sz="1300" dirty="0">
              <a:latin typeface="Inter-Light"/>
              <a:cs typeface="Inter-Light"/>
            </a:endParaRPr>
          </a:p>
          <a:p>
            <a:pPr marL="219600" marR="5373" indent="-208800" algn="l">
              <a:lnSpc>
                <a:spcPct val="116700"/>
              </a:lnSpc>
              <a:spcBef>
                <a:spcPts val="360"/>
              </a:spcBef>
              <a:buClr>
                <a:srgbClr val="3844CA"/>
              </a:buClr>
              <a:buChar char="•"/>
              <a:tabLst>
                <a:tab pos="127599" algn="l"/>
              </a:tabLst>
            </a:pPr>
            <a:r>
              <a:rPr lang="en-AU" sz="1300" spc="-11" dirty="0">
                <a:latin typeface="Inter-Light"/>
                <a:cs typeface="Inter-Light"/>
              </a:rPr>
              <a:t>Dedicated</a:t>
            </a:r>
            <a:r>
              <a:rPr lang="en-AU" sz="1300" spc="-58" dirty="0">
                <a:latin typeface="Inter-Light"/>
                <a:cs typeface="Inter-Light"/>
              </a:rPr>
              <a:t> </a:t>
            </a:r>
            <a:r>
              <a:rPr lang="en-AU" sz="1300" spc="-11" dirty="0">
                <a:latin typeface="Inter-Light"/>
                <a:cs typeface="Inter-Light"/>
              </a:rPr>
              <a:t>disability</a:t>
            </a:r>
            <a:r>
              <a:rPr lang="en-AU" sz="1300" spc="-48" dirty="0">
                <a:latin typeface="Inter-Light"/>
                <a:cs typeface="Inter-Light"/>
              </a:rPr>
              <a:t> </a:t>
            </a:r>
            <a:r>
              <a:rPr lang="en-AU" sz="1300" spc="-11" dirty="0">
                <a:latin typeface="Inter-Light"/>
                <a:cs typeface="Inter-Light"/>
              </a:rPr>
              <a:t>inclusion</a:t>
            </a:r>
            <a:r>
              <a:rPr lang="en-AU" sz="1300" spc="-48" dirty="0">
                <a:latin typeface="Inter-Light"/>
                <a:cs typeface="Inter-Light"/>
              </a:rPr>
              <a:t> </a:t>
            </a:r>
            <a:r>
              <a:rPr lang="en-AU" sz="1300" spc="-11" dirty="0">
                <a:latin typeface="Inter-Light"/>
                <a:cs typeface="Inter-Light"/>
              </a:rPr>
              <a:t>officers </a:t>
            </a:r>
            <a:r>
              <a:rPr lang="en-AU" sz="1300" dirty="0">
                <a:latin typeface="Inter-Light"/>
                <a:cs typeface="Inter-Light"/>
              </a:rPr>
              <a:t>to</a:t>
            </a:r>
            <a:r>
              <a:rPr lang="en-AU" sz="1300" spc="-69" dirty="0">
                <a:latin typeface="Inter-Light"/>
                <a:cs typeface="Inter-Light"/>
              </a:rPr>
              <a:t> </a:t>
            </a:r>
            <a:r>
              <a:rPr lang="en-AU" sz="1300" dirty="0">
                <a:latin typeface="Inter-Light"/>
                <a:cs typeface="Inter-Light"/>
              </a:rPr>
              <a:t>support</a:t>
            </a:r>
            <a:r>
              <a:rPr lang="en-AU" sz="1300" spc="-58" dirty="0">
                <a:latin typeface="Inter-Light"/>
                <a:cs typeface="Inter-Light"/>
              </a:rPr>
              <a:t> </a:t>
            </a:r>
            <a:r>
              <a:rPr lang="en-AU" sz="1300" dirty="0">
                <a:latin typeface="Inter-Light"/>
                <a:cs typeface="Inter-Light"/>
              </a:rPr>
              <a:t>our</a:t>
            </a:r>
            <a:r>
              <a:rPr lang="en-AU" sz="1300" spc="-58" dirty="0">
                <a:latin typeface="Inter-Light"/>
                <a:cs typeface="Inter-Light"/>
              </a:rPr>
              <a:t> </a:t>
            </a:r>
            <a:r>
              <a:rPr lang="en-AU" sz="1300" dirty="0">
                <a:latin typeface="Inter-Light"/>
                <a:cs typeface="Inter-Light"/>
              </a:rPr>
              <a:t>people</a:t>
            </a:r>
            <a:r>
              <a:rPr lang="en-AU" sz="1300" spc="-58" dirty="0">
                <a:latin typeface="Inter-Light"/>
                <a:cs typeface="Inter-Light"/>
              </a:rPr>
              <a:t> </a:t>
            </a:r>
            <a:r>
              <a:rPr lang="en-AU" sz="1300" dirty="0">
                <a:latin typeface="Inter-Light"/>
                <a:cs typeface="Inter-Light"/>
              </a:rPr>
              <a:t>with</a:t>
            </a:r>
            <a:r>
              <a:rPr lang="en-AU" sz="1300" spc="-53" dirty="0">
                <a:latin typeface="Inter-Light"/>
                <a:cs typeface="Inter-Light"/>
              </a:rPr>
              <a:t> </a:t>
            </a:r>
            <a:r>
              <a:rPr lang="en-AU" sz="1300" spc="-11" dirty="0">
                <a:latin typeface="Inter-Light"/>
                <a:cs typeface="Inter-Light"/>
              </a:rPr>
              <a:t>disability </a:t>
            </a:r>
            <a:r>
              <a:rPr lang="en-AU" sz="1300" dirty="0">
                <a:latin typeface="Inter-Light"/>
                <a:cs typeface="Inter-Light"/>
              </a:rPr>
              <a:t>and</a:t>
            </a:r>
            <a:r>
              <a:rPr lang="en-AU" sz="1300" spc="-58" dirty="0">
                <a:latin typeface="Inter-Light"/>
                <a:cs typeface="Inter-Light"/>
              </a:rPr>
              <a:t> </a:t>
            </a:r>
            <a:r>
              <a:rPr lang="en-AU" sz="1300" spc="-11" dirty="0">
                <a:latin typeface="Inter-Light"/>
                <a:cs typeface="Inter-Light"/>
              </a:rPr>
              <a:t>neurodiversity</a:t>
            </a:r>
            <a:endParaRPr lang="en-AU" sz="1300" dirty="0">
              <a:latin typeface="Inter-Light"/>
              <a:cs typeface="Inter-Light"/>
            </a:endParaRPr>
          </a:p>
        </p:txBody>
      </p:sp>
      <p:sp>
        <p:nvSpPr>
          <p:cNvPr id="34" name="Footer Placeholder 33">
            <a:extLst>
              <a:ext uri="{FF2B5EF4-FFF2-40B4-BE49-F238E27FC236}">
                <a16:creationId xmlns:a16="http://schemas.microsoft.com/office/drawing/2014/main" id="{3271A116-B9B1-7C43-F0AC-2919BE5A1E4B}"/>
              </a:ext>
              <a:ext uri="{C183D7F6-B498-43B3-948B-1728B52AA6E4}">
                <adec:decorative xmlns:adec="http://schemas.microsoft.com/office/drawing/2017/decorative" val="1"/>
              </a:ext>
            </a:extLst>
          </p:cNvPr>
          <p:cNvSpPr>
            <a:spLocks noGrp="1"/>
          </p:cNvSpPr>
          <p:nvPr>
            <p:ph type="ftr" sz="quarter" idx="10"/>
          </p:nvPr>
        </p:nvSpPr>
        <p:spPr>
          <a:xfrm>
            <a:off x="877737" y="10356009"/>
            <a:ext cx="2621113" cy="215295"/>
          </a:xfrm>
        </p:spPr>
        <p:txBody>
          <a:bodyPr/>
          <a:lstStyle/>
          <a:p>
            <a:pPr marL="13335">
              <a:spcBef>
                <a:spcPts val="185"/>
              </a:spcBef>
            </a:pPr>
            <a:r>
              <a:rPr lang="en-AU" dirty="0"/>
              <a:t>OFFICIAL EXTERNAL</a:t>
            </a:r>
          </a:p>
        </p:txBody>
      </p:sp>
      <p:sp>
        <p:nvSpPr>
          <p:cNvPr id="35" name="Slide Number Placeholder 34">
            <a:extLst>
              <a:ext uri="{FF2B5EF4-FFF2-40B4-BE49-F238E27FC236}">
                <a16:creationId xmlns:a16="http://schemas.microsoft.com/office/drawing/2014/main" id="{B03DAE8B-D737-A21F-4C2A-CD49E34EAE2F}"/>
              </a:ext>
              <a:ext uri="{C183D7F6-B498-43B3-948B-1728B52AA6E4}">
                <adec:decorative xmlns:adec="http://schemas.microsoft.com/office/drawing/2017/decorative" val="1"/>
              </a:ext>
            </a:extLst>
          </p:cNvPr>
          <p:cNvSpPr>
            <a:spLocks noGrp="1"/>
          </p:cNvSpPr>
          <p:nvPr>
            <p:ph type="sldNum" sz="quarter" idx="11"/>
          </p:nvPr>
        </p:nvSpPr>
        <p:spPr>
          <a:xfrm>
            <a:off x="9233293" y="6345173"/>
            <a:ext cx="259086" cy="203901"/>
          </a:xfrm>
        </p:spPr>
        <p:txBody>
          <a:bodyPr/>
          <a:lstStyle/>
          <a:p>
            <a:pPr marL="127635" algn="r">
              <a:spcBef>
                <a:spcPts val="209"/>
              </a:spcBef>
            </a:pPr>
            <a:fld id="{81D60167-4931-47E6-BA6A-407CBD079E47}" type="slidenum">
              <a:rPr lang="en-AU" smtClean="0"/>
              <a:pPr marL="127635" algn="r">
                <a:spcBef>
                  <a:spcPts val="209"/>
                </a:spcBef>
              </a:pPr>
              <a:t>2</a:t>
            </a:fld>
            <a:endParaRPr lang="en-AU" dirty="0"/>
          </a:p>
        </p:txBody>
      </p:sp>
      <p:sp>
        <p:nvSpPr>
          <p:cNvPr id="2" name="object 15">
            <a:extLst>
              <a:ext uri="{FF2B5EF4-FFF2-40B4-BE49-F238E27FC236}">
                <a16:creationId xmlns:a16="http://schemas.microsoft.com/office/drawing/2014/main" id="{D806973E-FD7F-575E-A835-9E557135F519}"/>
              </a:ext>
              <a:ext uri="{C183D7F6-B498-43B3-948B-1728B52AA6E4}">
                <adec:decorative xmlns:adec="http://schemas.microsoft.com/office/drawing/2017/decorative" val="1"/>
              </a:ext>
            </a:extLst>
          </p:cNvPr>
          <p:cNvSpPr/>
          <p:nvPr/>
        </p:nvSpPr>
        <p:spPr>
          <a:xfrm flipH="1">
            <a:off x="4530731" y="4063000"/>
            <a:ext cx="45719" cy="5952577"/>
          </a:xfrm>
          <a:custGeom>
            <a:avLst/>
            <a:gdLst/>
            <a:ahLst/>
            <a:cxnLst/>
            <a:rect l="l" t="t" r="r" b="b"/>
            <a:pathLst>
              <a:path h="4907915">
                <a:moveTo>
                  <a:pt x="0" y="4907330"/>
                </a:moveTo>
                <a:lnTo>
                  <a:pt x="0" y="0"/>
                </a:lnTo>
              </a:path>
            </a:pathLst>
          </a:custGeom>
          <a:ln w="31750">
            <a:solidFill>
              <a:srgbClr val="CEEBF8"/>
            </a:solidFill>
            <a:prstDash val="sysDot"/>
          </a:ln>
        </p:spPr>
        <p:txBody>
          <a:bodyPr wrap="square" lIns="0" tIns="0" rIns="0" bIns="0" rtlCol="0"/>
          <a:lstStyle/>
          <a:p>
            <a:endParaRPr/>
          </a:p>
        </p:txBody>
      </p:sp>
      <p:sp>
        <p:nvSpPr>
          <p:cNvPr id="10" name="object 18">
            <a:extLst>
              <a:ext uri="{FF2B5EF4-FFF2-40B4-BE49-F238E27FC236}">
                <a16:creationId xmlns:a16="http://schemas.microsoft.com/office/drawing/2014/main" id="{D70BF531-0D06-D65B-17EA-1418716D39BF}"/>
              </a:ext>
              <a:ext uri="{C183D7F6-B498-43B3-948B-1728B52AA6E4}">
                <adec:decorative xmlns:adec="http://schemas.microsoft.com/office/drawing/2017/decorative" val="1"/>
              </a:ext>
            </a:extLst>
          </p:cNvPr>
          <p:cNvSpPr/>
          <p:nvPr/>
        </p:nvSpPr>
        <p:spPr>
          <a:xfrm flipH="1">
            <a:off x="8554512" y="4062989"/>
            <a:ext cx="45719" cy="5952577"/>
          </a:xfrm>
          <a:custGeom>
            <a:avLst/>
            <a:gdLst/>
            <a:ahLst/>
            <a:cxnLst/>
            <a:rect l="l" t="t" r="r" b="b"/>
            <a:pathLst>
              <a:path h="4907915">
                <a:moveTo>
                  <a:pt x="0" y="4907330"/>
                </a:moveTo>
                <a:lnTo>
                  <a:pt x="0" y="0"/>
                </a:lnTo>
              </a:path>
            </a:pathLst>
          </a:custGeom>
          <a:ln w="31750">
            <a:solidFill>
              <a:srgbClr val="CEEBF8"/>
            </a:solidFill>
            <a:prstDash val="sysDot"/>
          </a:ln>
        </p:spPr>
        <p:txBody>
          <a:bodyPr wrap="square" lIns="0" tIns="0" rIns="0" bIns="0" rtlCol="0"/>
          <a:lstStyle/>
          <a:p>
            <a:endParaRPr/>
          </a:p>
        </p:txBody>
      </p:sp>
      <p:sp>
        <p:nvSpPr>
          <p:cNvPr id="11" name="object 21">
            <a:extLst>
              <a:ext uri="{FF2B5EF4-FFF2-40B4-BE49-F238E27FC236}">
                <a16:creationId xmlns:a16="http://schemas.microsoft.com/office/drawing/2014/main" id="{4748315C-46ED-58C4-8CCF-9081D4166C23}"/>
              </a:ext>
              <a:ext uri="{C183D7F6-B498-43B3-948B-1728B52AA6E4}">
                <adec:decorative xmlns:adec="http://schemas.microsoft.com/office/drawing/2017/decorative" val="1"/>
              </a:ext>
            </a:extLst>
          </p:cNvPr>
          <p:cNvSpPr/>
          <p:nvPr/>
        </p:nvSpPr>
        <p:spPr>
          <a:xfrm>
            <a:off x="12532574" y="4062989"/>
            <a:ext cx="45719" cy="5952577"/>
          </a:xfrm>
          <a:custGeom>
            <a:avLst/>
            <a:gdLst/>
            <a:ahLst/>
            <a:cxnLst/>
            <a:rect l="l" t="t" r="r" b="b"/>
            <a:pathLst>
              <a:path h="4907915">
                <a:moveTo>
                  <a:pt x="0" y="4907330"/>
                </a:moveTo>
                <a:lnTo>
                  <a:pt x="0" y="0"/>
                </a:lnTo>
              </a:path>
            </a:pathLst>
          </a:custGeom>
          <a:ln w="31750">
            <a:solidFill>
              <a:srgbClr val="CEEBF8"/>
            </a:solidFill>
            <a:prstDash val="sysDot"/>
          </a:ln>
        </p:spPr>
        <p:txBody>
          <a:bodyPr wrap="square" lIns="0" tIns="0" rIns="0" bIns="0" rtlCol="0"/>
          <a:lstStyle/>
          <a:p>
            <a:endParaRPr/>
          </a:p>
        </p:txBody>
      </p:sp>
      <p:pic>
        <p:nvPicPr>
          <p:cNvPr id="24" name="Picture 23">
            <a:extLst>
              <a:ext uri="{FF2B5EF4-FFF2-40B4-BE49-F238E27FC236}">
                <a16:creationId xmlns:a16="http://schemas.microsoft.com/office/drawing/2014/main" id="{8310BC39-1B78-C34B-82EA-65B0F56AC9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38450" y="133010"/>
            <a:ext cx="4243935" cy="3428374"/>
          </a:xfrm>
          <a:prstGeom prst="rect">
            <a:avLst/>
          </a:prstGeom>
        </p:spPr>
      </p:pic>
    </p:spTree>
    <p:extLst>
      <p:ext uri="{BB962C8B-B14F-4D97-AF65-F5344CB8AC3E}">
        <p14:creationId xmlns:p14="http://schemas.microsoft.com/office/powerpoint/2010/main" val="274126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5B969E-41A8-40B1-9BA4-81DA4BEC7127}"/>
              </a:ext>
              <a:ext uri="{C183D7F6-B498-43B3-948B-1728B52AA6E4}">
                <adec:decorative xmlns:adec="http://schemas.microsoft.com/office/drawing/2017/decorative" val="1"/>
              </a:ext>
            </a:extLst>
          </p:cNvPr>
          <p:cNvSpPr>
            <a:spLocks noGrp="1"/>
          </p:cNvSpPr>
          <p:nvPr>
            <p:ph type="sldNum" sz="quarter" idx="12"/>
          </p:nvPr>
        </p:nvSpPr>
        <p:spPr>
          <a:xfrm>
            <a:off x="17471732" y="10659147"/>
            <a:ext cx="1513927" cy="221295"/>
          </a:xfrm>
        </p:spPr>
        <p:txBody>
          <a:bodyPr/>
          <a:lstStyle/>
          <a:p>
            <a:pPr defTabSz="2009000"/>
            <a:fld id="{CE1B70CE-F4BC-4B6F-A663-B479B5E51611}" type="slidenum">
              <a:rPr lang="en-AU" kern="1200">
                <a:solidFill>
                  <a:srgbClr val="3C3D41"/>
                </a:solidFill>
              </a:rPr>
              <a:pPr defTabSz="2009000"/>
              <a:t>3</a:t>
            </a:fld>
            <a:endParaRPr lang="en-AU" kern="1200" dirty="0">
              <a:solidFill>
                <a:srgbClr val="3C3D41"/>
              </a:solidFill>
            </a:endParaRPr>
          </a:p>
        </p:txBody>
      </p:sp>
      <p:sp>
        <p:nvSpPr>
          <p:cNvPr id="7" name="Rectangle 6">
            <a:extLst>
              <a:ext uri="{FF2B5EF4-FFF2-40B4-BE49-F238E27FC236}">
                <a16:creationId xmlns:a16="http://schemas.microsoft.com/office/drawing/2014/main" id="{AEA6DC8B-DA46-4608-8B3D-D6F8F2FA5C36}"/>
              </a:ext>
              <a:ext uri="{C183D7F6-B498-43B3-948B-1728B52AA6E4}">
                <adec:decorative xmlns:adec="http://schemas.microsoft.com/office/drawing/2017/decorative" val="1"/>
              </a:ext>
            </a:extLst>
          </p:cNvPr>
          <p:cNvSpPr/>
          <p:nvPr/>
        </p:nvSpPr>
        <p:spPr>
          <a:xfrm>
            <a:off x="-1732" y="1686922"/>
            <a:ext cx="5024599" cy="4814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09000"/>
            <a:endParaRPr lang="en-AU" sz="2398" dirty="0">
              <a:solidFill>
                <a:prstClr val="white"/>
              </a:solidFill>
              <a:latin typeface="Inter"/>
            </a:endParaRPr>
          </a:p>
        </p:txBody>
      </p:sp>
      <p:sp>
        <p:nvSpPr>
          <p:cNvPr id="9" name="Rectangle 8">
            <a:extLst>
              <a:ext uri="{FF2B5EF4-FFF2-40B4-BE49-F238E27FC236}">
                <a16:creationId xmlns:a16="http://schemas.microsoft.com/office/drawing/2014/main" id="{7C479929-7DDC-421A-8B7E-B871D3CBDD07}"/>
              </a:ext>
              <a:ext uri="{C183D7F6-B498-43B3-948B-1728B52AA6E4}">
                <adec:decorative xmlns:adec="http://schemas.microsoft.com/office/drawing/2017/decorative" val="1"/>
              </a:ext>
            </a:extLst>
          </p:cNvPr>
          <p:cNvSpPr/>
          <p:nvPr/>
        </p:nvSpPr>
        <p:spPr>
          <a:xfrm>
            <a:off x="5017214" y="1682588"/>
            <a:ext cx="5024599" cy="4814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09000"/>
            <a:endParaRPr lang="en-AU" sz="2398" dirty="0">
              <a:solidFill>
                <a:prstClr val="white"/>
              </a:solidFill>
              <a:latin typeface="Inter"/>
            </a:endParaRPr>
          </a:p>
        </p:txBody>
      </p:sp>
      <p:sp>
        <p:nvSpPr>
          <p:cNvPr id="11" name="Rectangle 10">
            <a:extLst>
              <a:ext uri="{FF2B5EF4-FFF2-40B4-BE49-F238E27FC236}">
                <a16:creationId xmlns:a16="http://schemas.microsoft.com/office/drawing/2014/main" id="{04A0B1C7-CA00-4BE8-AF89-7386B0F26204}"/>
              </a:ext>
              <a:ext uri="{C183D7F6-B498-43B3-948B-1728B52AA6E4}">
                <adec:decorative xmlns:adec="http://schemas.microsoft.com/office/drawing/2017/decorative" val="1"/>
              </a:ext>
            </a:extLst>
          </p:cNvPr>
          <p:cNvSpPr/>
          <p:nvPr/>
        </p:nvSpPr>
        <p:spPr>
          <a:xfrm>
            <a:off x="10062373" y="1686447"/>
            <a:ext cx="5024599" cy="4814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09000"/>
            <a:endParaRPr lang="en-AU" sz="2398" dirty="0">
              <a:solidFill>
                <a:prstClr val="white"/>
              </a:solidFill>
              <a:latin typeface="Inter"/>
            </a:endParaRPr>
          </a:p>
        </p:txBody>
      </p:sp>
      <p:sp>
        <p:nvSpPr>
          <p:cNvPr id="29" name="Title 3">
            <a:extLst>
              <a:ext uri="{FF2B5EF4-FFF2-40B4-BE49-F238E27FC236}">
                <a16:creationId xmlns:a16="http://schemas.microsoft.com/office/drawing/2014/main" id="{952534C2-A69C-C58B-288D-202A7CC3C50E}"/>
              </a:ext>
            </a:extLst>
          </p:cNvPr>
          <p:cNvSpPr>
            <a:spLocks noGrp="1"/>
          </p:cNvSpPr>
          <p:nvPr>
            <p:ph type="title"/>
          </p:nvPr>
        </p:nvSpPr>
        <p:spPr>
          <a:xfrm>
            <a:off x="679450" y="841514"/>
            <a:ext cx="17839523" cy="912754"/>
          </a:xfrm>
        </p:spPr>
        <p:txBody>
          <a:bodyPr/>
          <a:lstStyle/>
          <a:p>
            <a:r>
              <a:rPr lang="en-AU" sz="4000" dirty="0"/>
              <a:t>The ATO offers a wide variety of opportunities</a:t>
            </a:r>
          </a:p>
        </p:txBody>
      </p:sp>
      <p:sp>
        <p:nvSpPr>
          <p:cNvPr id="12" name="TextBox 11">
            <a:extLst>
              <a:ext uri="{FF2B5EF4-FFF2-40B4-BE49-F238E27FC236}">
                <a16:creationId xmlns:a16="http://schemas.microsoft.com/office/drawing/2014/main" id="{6E561979-E876-455C-AA68-A7BCF79A6AE0}"/>
              </a:ext>
            </a:extLst>
          </p:cNvPr>
          <p:cNvSpPr txBox="1"/>
          <p:nvPr/>
        </p:nvSpPr>
        <p:spPr>
          <a:xfrm>
            <a:off x="239919" y="1836807"/>
            <a:ext cx="5487753" cy="548933"/>
          </a:xfrm>
          <a:prstGeom prst="rect">
            <a:avLst/>
          </a:prstGeom>
          <a:noFill/>
        </p:spPr>
        <p:txBody>
          <a:bodyPr wrap="square" rtlCol="0">
            <a:spAutoFit/>
          </a:bodyPr>
          <a:lstStyle/>
          <a:p>
            <a:pPr defTabSz="2009000"/>
            <a:r>
              <a:rPr lang="en-AU" sz="2967" b="1" dirty="0">
                <a:solidFill>
                  <a:srgbClr val="169985"/>
                </a:solidFill>
                <a:latin typeface="Poppins" panose="00000500000000000000" pitchFamily="2" charset="0"/>
                <a:cs typeface="Poppins" panose="00000500000000000000" pitchFamily="2" charset="0"/>
              </a:rPr>
              <a:t>Tax </a:t>
            </a:r>
            <a:r>
              <a:rPr lang="en-AU" sz="2925" b="1" dirty="0">
                <a:solidFill>
                  <a:srgbClr val="169985"/>
                </a:solidFill>
                <a:latin typeface="Poppins" panose="00000500000000000000" pitchFamily="2" charset="0"/>
                <a:cs typeface="Poppins" panose="00000500000000000000" pitchFamily="2" charset="0"/>
              </a:rPr>
              <a:t>professionals</a:t>
            </a:r>
          </a:p>
        </p:txBody>
      </p:sp>
      <p:sp>
        <p:nvSpPr>
          <p:cNvPr id="20" name="TextBox 19">
            <a:extLst>
              <a:ext uri="{FF2B5EF4-FFF2-40B4-BE49-F238E27FC236}">
                <a16:creationId xmlns:a16="http://schemas.microsoft.com/office/drawing/2014/main" id="{1CD88019-02B5-4B7A-8C11-608038109762}"/>
              </a:ext>
            </a:extLst>
          </p:cNvPr>
          <p:cNvSpPr txBox="1"/>
          <p:nvPr/>
        </p:nvSpPr>
        <p:spPr>
          <a:xfrm>
            <a:off x="239917" y="2423666"/>
            <a:ext cx="4507226" cy="1074333"/>
          </a:xfrm>
          <a:prstGeom prst="rect">
            <a:avLst/>
          </a:prstGeom>
          <a:noFill/>
        </p:spPr>
        <p:txBody>
          <a:bodyPr wrap="square">
            <a:spAutoFit/>
          </a:bodyPr>
          <a:lstStyle/>
          <a:p>
            <a:pPr defTabSz="2009000"/>
            <a:r>
              <a:rPr lang="en-AU" sz="2127" b="1" dirty="0">
                <a:solidFill>
                  <a:srgbClr val="CEEBF8"/>
                </a:solidFill>
                <a:latin typeface="Inter" panose="020B0502030000000004" pitchFamily="34" charset="0"/>
                <a:ea typeface="Inter" panose="020B0502030000000004" pitchFamily="34" charset="0"/>
                <a:cs typeface="Poppins Light" panose="00000400000000000000" pitchFamily="2" charset="0"/>
              </a:rPr>
              <a:t>Make an impact, shape the tax and super system, let your expertise benefit all Australians.</a:t>
            </a:r>
          </a:p>
        </p:txBody>
      </p:sp>
      <p:sp>
        <p:nvSpPr>
          <p:cNvPr id="3" name="TextBox 2">
            <a:extLst>
              <a:ext uri="{FF2B5EF4-FFF2-40B4-BE49-F238E27FC236}">
                <a16:creationId xmlns:a16="http://schemas.microsoft.com/office/drawing/2014/main" id="{FB2FB6BC-5F98-4823-8302-2B7F514E805F}"/>
              </a:ext>
            </a:extLst>
          </p:cNvPr>
          <p:cNvSpPr txBox="1"/>
          <p:nvPr/>
        </p:nvSpPr>
        <p:spPr>
          <a:xfrm>
            <a:off x="238080" y="3711447"/>
            <a:ext cx="4544974" cy="255454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173227" indent="-173227" defTabSz="1218314">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Help shape the way the tax, super and registry systems operate</a:t>
            </a:r>
          </a:p>
          <a:p>
            <a:pPr marL="173227" indent="-173227" defTabSz="1218314">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Work for one of the best tax and super administrations in the world</a:t>
            </a:r>
          </a:p>
          <a:p>
            <a:pPr marL="173227" indent="-173227" defTabSz="1218314">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Educate taxpayers and support them through the tax system</a:t>
            </a:r>
          </a:p>
          <a:p>
            <a:pPr marL="173227" indent="-173227" defTabSz="1218314">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Your work will enable a whole nation</a:t>
            </a:r>
          </a:p>
          <a:p>
            <a:pPr marL="173227" indent="-173227" defTabSz="1218314">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Choose your own adventure; experience variety in the tax topics and clients you engage with</a:t>
            </a:r>
          </a:p>
        </p:txBody>
      </p:sp>
      <p:sp>
        <p:nvSpPr>
          <p:cNvPr id="13" name="TextBox 12">
            <a:extLst>
              <a:ext uri="{FF2B5EF4-FFF2-40B4-BE49-F238E27FC236}">
                <a16:creationId xmlns:a16="http://schemas.microsoft.com/office/drawing/2014/main" id="{CCC815D1-2E61-44C7-B070-00A7BD74D522}"/>
              </a:ext>
            </a:extLst>
          </p:cNvPr>
          <p:cNvSpPr txBox="1"/>
          <p:nvPr/>
        </p:nvSpPr>
        <p:spPr>
          <a:xfrm>
            <a:off x="5174917" y="1849230"/>
            <a:ext cx="4591172" cy="542456"/>
          </a:xfrm>
          <a:prstGeom prst="rect">
            <a:avLst/>
          </a:prstGeom>
          <a:noFill/>
        </p:spPr>
        <p:txBody>
          <a:bodyPr wrap="square" rtlCol="0">
            <a:spAutoFit/>
          </a:bodyPr>
          <a:lstStyle/>
          <a:p>
            <a:pPr defTabSz="2009000"/>
            <a:r>
              <a:rPr lang="en-AU" sz="2925" b="1" dirty="0">
                <a:solidFill>
                  <a:srgbClr val="0097E6"/>
                </a:solidFill>
                <a:latin typeface="Poppins" panose="00000500000000000000" pitchFamily="2" charset="0"/>
                <a:cs typeface="Poppins" panose="00000500000000000000" pitchFamily="2" charset="0"/>
              </a:rPr>
              <a:t>Law and legal work</a:t>
            </a:r>
          </a:p>
        </p:txBody>
      </p:sp>
      <p:sp>
        <p:nvSpPr>
          <p:cNvPr id="18" name="TextBox 17">
            <a:extLst>
              <a:ext uri="{FF2B5EF4-FFF2-40B4-BE49-F238E27FC236}">
                <a16:creationId xmlns:a16="http://schemas.microsoft.com/office/drawing/2014/main" id="{9941E15F-5E4E-4586-BBAE-E6BC49609843}"/>
              </a:ext>
            </a:extLst>
          </p:cNvPr>
          <p:cNvSpPr txBox="1"/>
          <p:nvPr/>
        </p:nvSpPr>
        <p:spPr>
          <a:xfrm>
            <a:off x="5202563" y="2436086"/>
            <a:ext cx="4792417" cy="1401666"/>
          </a:xfrm>
          <a:prstGeom prst="rect">
            <a:avLst/>
          </a:prstGeom>
          <a:noFill/>
        </p:spPr>
        <p:txBody>
          <a:bodyPr wrap="square">
            <a:spAutoFit/>
          </a:bodyPr>
          <a:lstStyle/>
          <a:p>
            <a:pPr defTabSz="2009000"/>
            <a:r>
              <a:rPr lang="en-AU" sz="2127" b="1" dirty="0">
                <a:solidFill>
                  <a:srgbClr val="3C3D41"/>
                </a:solidFill>
                <a:latin typeface="Inter" panose="020B0502030000000004" pitchFamily="34" charset="0"/>
                <a:ea typeface="Inter" panose="020B0502030000000004" pitchFamily="34" charset="0"/>
                <a:cs typeface="Poppins Light" panose="00000400000000000000" pitchFamily="2" charset="0"/>
              </a:rPr>
              <a:t>Make an impact, influence change to maintain a fair tax, super and registry system, and let your expertise benefit all Australians. </a:t>
            </a:r>
          </a:p>
        </p:txBody>
      </p:sp>
      <p:sp>
        <p:nvSpPr>
          <p:cNvPr id="27" name="TextBox 26">
            <a:extLst>
              <a:ext uri="{FF2B5EF4-FFF2-40B4-BE49-F238E27FC236}">
                <a16:creationId xmlns:a16="http://schemas.microsoft.com/office/drawing/2014/main" id="{991E8E95-D699-41E5-9DA9-1AF2644D0831}"/>
              </a:ext>
            </a:extLst>
          </p:cNvPr>
          <p:cNvSpPr txBox="1"/>
          <p:nvPr/>
        </p:nvSpPr>
        <p:spPr>
          <a:xfrm>
            <a:off x="5227712" y="4066713"/>
            <a:ext cx="4606662"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285651" indent="-285651" defTabSz="2009000">
              <a:buFont typeface="Arial" panose="020B0604020202020204" pitchFamily="34" charset="0"/>
              <a:buChar char="•"/>
            </a:pPr>
            <a:r>
              <a:rPr lang="en-AU" sz="1600" dirty="0">
                <a:solidFill>
                  <a:srgbClr val="3C3D41"/>
                </a:solidFill>
                <a:latin typeface="Inter" panose="020B0502030000000004" pitchFamily="34" charset="0"/>
                <a:ea typeface="Inter" panose="020B0502030000000004" pitchFamily="34" charset="0"/>
              </a:rPr>
              <a:t>Enact real change</a:t>
            </a:r>
          </a:p>
          <a:p>
            <a:pPr marL="285651" indent="-285651" defTabSz="2009000">
              <a:buFont typeface="Arial" panose="020B0604020202020204" pitchFamily="34" charset="0"/>
              <a:buChar char="•"/>
            </a:pPr>
            <a:r>
              <a:rPr lang="en-AU" sz="1600" dirty="0">
                <a:solidFill>
                  <a:srgbClr val="3C3D41"/>
                </a:solidFill>
                <a:latin typeface="Inter" panose="020B0502030000000004" pitchFamily="34" charset="0"/>
                <a:ea typeface="Inter" panose="020B0502030000000004" pitchFamily="34" charset="0"/>
              </a:rPr>
              <a:t>Focus on people over profits</a:t>
            </a:r>
          </a:p>
          <a:p>
            <a:pPr marL="285651" indent="-285651" defTabSz="2009000">
              <a:buFont typeface="Arial" panose="020B0604020202020204" pitchFamily="34" charset="0"/>
              <a:buChar char="•"/>
            </a:pPr>
            <a:r>
              <a:rPr lang="en-AU" sz="1600" dirty="0">
                <a:solidFill>
                  <a:srgbClr val="3C3D41"/>
                </a:solidFill>
                <a:latin typeface="Inter" panose="020B0502030000000004" pitchFamily="34" charset="0"/>
                <a:ea typeface="Inter" panose="020B0502030000000004" pitchFamily="34" charset="0"/>
              </a:rPr>
              <a:t>Deeply explore tax, super and registry systems and consider big questions</a:t>
            </a:r>
          </a:p>
          <a:p>
            <a:pPr marL="285651" indent="-285651" defTabSz="2009000">
              <a:buFont typeface="Arial" panose="020B0604020202020204" pitchFamily="34" charset="0"/>
              <a:buChar char="•"/>
            </a:pPr>
            <a:r>
              <a:rPr lang="en-AU" sz="1600" dirty="0">
                <a:solidFill>
                  <a:srgbClr val="3C3D41"/>
                </a:solidFill>
                <a:latin typeface="Inter" panose="020B0502030000000004" pitchFamily="34" charset="0"/>
                <a:ea typeface="Inter" panose="020B0502030000000004" pitchFamily="34" charset="0"/>
              </a:rPr>
              <a:t>Experience true ownership of your work</a:t>
            </a:r>
          </a:p>
          <a:p>
            <a:pPr marL="285651" indent="-285651" defTabSz="2009000">
              <a:buFont typeface="Arial" panose="020B0604020202020204" pitchFamily="34" charset="0"/>
              <a:buChar char="•"/>
            </a:pPr>
            <a:r>
              <a:rPr lang="en-AU" sz="1600" dirty="0">
                <a:solidFill>
                  <a:srgbClr val="3C3D41"/>
                </a:solidFill>
                <a:latin typeface="Inter" panose="020B0502030000000004" pitchFamily="34" charset="0"/>
                <a:ea typeface="Inter" panose="020B0502030000000004" pitchFamily="34" charset="0"/>
              </a:rPr>
              <a:t>Rewarding work centred on getting things right and maintaining fairness</a:t>
            </a:r>
          </a:p>
        </p:txBody>
      </p:sp>
      <p:sp>
        <p:nvSpPr>
          <p:cNvPr id="14" name="TextBox 13">
            <a:extLst>
              <a:ext uri="{FF2B5EF4-FFF2-40B4-BE49-F238E27FC236}">
                <a16:creationId xmlns:a16="http://schemas.microsoft.com/office/drawing/2014/main" id="{C991A6D6-C4C6-4455-B3C4-F61288CF1BD1}"/>
              </a:ext>
            </a:extLst>
          </p:cNvPr>
          <p:cNvSpPr txBox="1"/>
          <p:nvPr/>
        </p:nvSpPr>
        <p:spPr>
          <a:xfrm>
            <a:off x="10274134" y="1833749"/>
            <a:ext cx="5592323" cy="548933"/>
          </a:xfrm>
          <a:prstGeom prst="rect">
            <a:avLst/>
          </a:prstGeom>
          <a:noFill/>
        </p:spPr>
        <p:txBody>
          <a:bodyPr wrap="square" rtlCol="0">
            <a:spAutoFit/>
          </a:bodyPr>
          <a:lstStyle/>
          <a:p>
            <a:pPr defTabSz="2009000"/>
            <a:r>
              <a:rPr lang="en-AU" sz="2967" b="1" dirty="0">
                <a:solidFill>
                  <a:schemeClr val="accent3">
                    <a:lumMod val="50000"/>
                    <a:lumOff val="50000"/>
                  </a:schemeClr>
                </a:solidFill>
                <a:latin typeface="Poppins" panose="00000500000000000000" pitchFamily="2" charset="0"/>
                <a:cs typeface="Poppins" panose="00000500000000000000" pitchFamily="2" charset="0"/>
              </a:rPr>
              <a:t>Frontline Operations</a:t>
            </a:r>
          </a:p>
        </p:txBody>
      </p:sp>
      <p:sp>
        <p:nvSpPr>
          <p:cNvPr id="23" name="TextBox 22">
            <a:extLst>
              <a:ext uri="{FF2B5EF4-FFF2-40B4-BE49-F238E27FC236}">
                <a16:creationId xmlns:a16="http://schemas.microsoft.com/office/drawing/2014/main" id="{49412AA6-3F9F-46DE-A68C-56F99D38F6C2}"/>
              </a:ext>
            </a:extLst>
          </p:cNvPr>
          <p:cNvSpPr txBox="1"/>
          <p:nvPr/>
        </p:nvSpPr>
        <p:spPr>
          <a:xfrm>
            <a:off x="10286465" y="2375833"/>
            <a:ext cx="4906606" cy="1074333"/>
          </a:xfrm>
          <a:prstGeom prst="rect">
            <a:avLst/>
          </a:prstGeom>
          <a:noFill/>
        </p:spPr>
        <p:txBody>
          <a:bodyPr wrap="square">
            <a:spAutoFit/>
          </a:bodyPr>
          <a:lstStyle/>
          <a:p>
            <a:pPr defTabSz="2009000"/>
            <a:r>
              <a:rPr lang="en-AU" sz="2127" b="1" dirty="0">
                <a:solidFill>
                  <a:srgbClr val="CEEBF8"/>
                </a:solidFill>
                <a:latin typeface="Inter" panose="020B0502030000000004" pitchFamily="34" charset="0"/>
                <a:ea typeface="Inter" panose="020B0502030000000004" pitchFamily="34" charset="0"/>
                <a:cs typeface="Poppins Light" panose="00000400000000000000" pitchFamily="2" charset="0"/>
              </a:rPr>
              <a:t>Make an impact and deliver an exceptional client service to benefit all Australians.</a:t>
            </a:r>
            <a:endParaRPr lang="en-AU" sz="2127" dirty="0">
              <a:solidFill>
                <a:srgbClr val="CEEBF8"/>
              </a:solidFill>
              <a:latin typeface="Inter" panose="020B0502030000000004" pitchFamily="34" charset="0"/>
              <a:ea typeface="Inter" panose="020B0502030000000004" pitchFamily="34" charset="0"/>
              <a:cs typeface="Poppins Light" panose="00000400000000000000" pitchFamily="2" charset="0"/>
            </a:endParaRPr>
          </a:p>
        </p:txBody>
      </p:sp>
      <p:sp>
        <p:nvSpPr>
          <p:cNvPr id="28" name="TextBox 27">
            <a:extLst>
              <a:ext uri="{FF2B5EF4-FFF2-40B4-BE49-F238E27FC236}">
                <a16:creationId xmlns:a16="http://schemas.microsoft.com/office/drawing/2014/main" id="{209BB257-9B74-4496-888D-70A5C5BCC431}"/>
              </a:ext>
            </a:extLst>
          </p:cNvPr>
          <p:cNvSpPr txBox="1"/>
          <p:nvPr/>
        </p:nvSpPr>
        <p:spPr>
          <a:xfrm>
            <a:off x="10323593" y="3750982"/>
            <a:ext cx="4502657" cy="206210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Deliver an exceptional client service to benefit all Australians</a:t>
            </a:r>
          </a:p>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Work in partnership with our clients to get the right outcomes</a:t>
            </a:r>
          </a:p>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‘yes’ mentality to problem-solving</a:t>
            </a:r>
          </a:p>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Empowered to be bold and explore options to deliver solutions</a:t>
            </a:r>
          </a:p>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Feel empowered to grow your skillset</a:t>
            </a:r>
          </a:p>
        </p:txBody>
      </p:sp>
      <p:sp>
        <p:nvSpPr>
          <p:cNvPr id="19" name="Rectangle 18">
            <a:extLst>
              <a:ext uri="{FF2B5EF4-FFF2-40B4-BE49-F238E27FC236}">
                <a16:creationId xmlns:a16="http://schemas.microsoft.com/office/drawing/2014/main" id="{B51182DA-E1C3-D1D6-D98B-6A9003564BB3}"/>
              </a:ext>
              <a:ext uri="{C183D7F6-B498-43B3-948B-1728B52AA6E4}">
                <adec:decorative xmlns:adec="http://schemas.microsoft.com/office/drawing/2017/decorative" val="1"/>
              </a:ext>
            </a:extLst>
          </p:cNvPr>
          <p:cNvSpPr/>
          <p:nvPr/>
        </p:nvSpPr>
        <p:spPr>
          <a:xfrm>
            <a:off x="15082721" y="1686447"/>
            <a:ext cx="5024599" cy="4814299"/>
          </a:xfrm>
          <a:prstGeom prst="rect">
            <a:avLst/>
          </a:prstGeom>
          <a:solidFill>
            <a:srgbClr val="9D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09000"/>
            <a:endParaRPr lang="en-AU" sz="2398" dirty="0">
              <a:solidFill>
                <a:prstClr val="white"/>
              </a:solidFill>
              <a:latin typeface="Inter"/>
            </a:endParaRPr>
          </a:p>
        </p:txBody>
      </p:sp>
      <p:sp>
        <p:nvSpPr>
          <p:cNvPr id="39" name="TextBox 38">
            <a:extLst>
              <a:ext uri="{FF2B5EF4-FFF2-40B4-BE49-F238E27FC236}">
                <a16:creationId xmlns:a16="http://schemas.microsoft.com/office/drawing/2014/main" id="{A9716934-E73B-FD49-D688-F14ABB1E4634}"/>
              </a:ext>
            </a:extLst>
          </p:cNvPr>
          <p:cNvSpPr txBox="1"/>
          <p:nvPr/>
        </p:nvSpPr>
        <p:spPr>
          <a:xfrm>
            <a:off x="15357040" y="1804769"/>
            <a:ext cx="5670209" cy="542456"/>
          </a:xfrm>
          <a:prstGeom prst="rect">
            <a:avLst/>
          </a:prstGeom>
          <a:noFill/>
        </p:spPr>
        <p:txBody>
          <a:bodyPr wrap="square" rtlCol="0">
            <a:spAutoFit/>
          </a:bodyPr>
          <a:lstStyle/>
          <a:p>
            <a:pPr defTabSz="2009000"/>
            <a:r>
              <a:rPr lang="en-AU" sz="2925" b="1" dirty="0">
                <a:solidFill>
                  <a:srgbClr val="150925"/>
                </a:solidFill>
                <a:latin typeface="Poppins" panose="00000500000000000000" pitchFamily="2" charset="0"/>
                <a:cs typeface="Poppins" panose="00000500000000000000" pitchFamily="2" charset="0"/>
              </a:rPr>
              <a:t>Cyber professionals</a:t>
            </a:r>
          </a:p>
        </p:txBody>
      </p:sp>
      <p:sp>
        <p:nvSpPr>
          <p:cNvPr id="40" name="TextBox 39">
            <a:extLst>
              <a:ext uri="{FF2B5EF4-FFF2-40B4-BE49-F238E27FC236}">
                <a16:creationId xmlns:a16="http://schemas.microsoft.com/office/drawing/2014/main" id="{04D38261-6FE4-FE97-13F5-3CC6F44CB396}"/>
              </a:ext>
            </a:extLst>
          </p:cNvPr>
          <p:cNvSpPr txBox="1"/>
          <p:nvPr/>
        </p:nvSpPr>
        <p:spPr>
          <a:xfrm>
            <a:off x="15351174" y="2416131"/>
            <a:ext cx="4667357" cy="1401666"/>
          </a:xfrm>
          <a:prstGeom prst="rect">
            <a:avLst/>
          </a:prstGeom>
          <a:noFill/>
        </p:spPr>
        <p:txBody>
          <a:bodyPr wrap="square">
            <a:spAutoFit/>
          </a:bodyPr>
          <a:lstStyle/>
          <a:p>
            <a:pPr defTabSz="2009000"/>
            <a:r>
              <a:rPr lang="en-AU" sz="2127" b="1" dirty="0">
                <a:solidFill>
                  <a:srgbClr val="CEEBF8"/>
                </a:solidFill>
                <a:latin typeface="Inter" panose="020B0502030000000004" pitchFamily="34" charset="0"/>
                <a:ea typeface="Inter" panose="020B0502030000000004" pitchFamily="34" charset="0"/>
                <a:cs typeface="Poppins Light" panose="00000400000000000000" pitchFamily="2" charset="0"/>
              </a:rPr>
              <a:t>Put a cape on and be a hero. Come and protect the data holdings of millions of Australians.</a:t>
            </a:r>
          </a:p>
        </p:txBody>
      </p:sp>
      <p:sp>
        <p:nvSpPr>
          <p:cNvPr id="41" name="TextBox 40">
            <a:extLst>
              <a:ext uri="{FF2B5EF4-FFF2-40B4-BE49-F238E27FC236}">
                <a16:creationId xmlns:a16="http://schemas.microsoft.com/office/drawing/2014/main" id="{6CF98AED-B4F8-FF79-6E56-246CD125B0D3}"/>
              </a:ext>
            </a:extLst>
          </p:cNvPr>
          <p:cNvSpPr txBox="1"/>
          <p:nvPr/>
        </p:nvSpPr>
        <p:spPr>
          <a:xfrm>
            <a:off x="15281019" y="3962157"/>
            <a:ext cx="4603409" cy="1815882"/>
          </a:xfrm>
          <a:prstGeom prst="rect">
            <a:avLst/>
          </a:prstGeom>
          <a:solidFill>
            <a:srgbClr val="9D469A"/>
          </a:solidFill>
          <a:ln w="38100">
            <a:solidFill>
              <a:schemeClr val="bg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Be a hero and protect the data holdings of millions of Australians</a:t>
            </a:r>
          </a:p>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Be part of strengthening the ATO’s cyber future</a:t>
            </a:r>
          </a:p>
          <a:p>
            <a:pPr marL="285651" indent="-285651" defTabSz="2009000">
              <a:buFont typeface="Arial" panose="020B0604020202020204" pitchFamily="34" charset="0"/>
              <a:buChar char="•"/>
            </a:pPr>
            <a:r>
              <a:rPr lang="en-AU" sz="1600" dirty="0">
                <a:solidFill>
                  <a:prstClr val="white">
                    <a:lumMod val="95000"/>
                  </a:prstClr>
                </a:solidFill>
                <a:latin typeface="Inter" panose="020B0502030000000004" pitchFamily="34" charset="0"/>
                <a:ea typeface="Inter" panose="020B0502030000000004" pitchFamily="34" charset="0"/>
              </a:rPr>
              <a:t>Do mission critical work with one of Australia’s most trusted government agencies</a:t>
            </a:r>
          </a:p>
        </p:txBody>
      </p:sp>
      <p:sp>
        <p:nvSpPr>
          <p:cNvPr id="16" name="Rectangle 15">
            <a:extLst>
              <a:ext uri="{FF2B5EF4-FFF2-40B4-BE49-F238E27FC236}">
                <a16:creationId xmlns:a16="http://schemas.microsoft.com/office/drawing/2014/main" id="{330C3515-E679-45CE-EF93-BA3BAB03D799}"/>
              </a:ext>
              <a:ext uri="{C183D7F6-B498-43B3-948B-1728B52AA6E4}">
                <adec:decorative xmlns:adec="http://schemas.microsoft.com/office/drawing/2017/decorative" val="1"/>
              </a:ext>
            </a:extLst>
          </p:cNvPr>
          <p:cNvSpPr/>
          <p:nvPr/>
        </p:nvSpPr>
        <p:spPr>
          <a:xfrm>
            <a:off x="2639186" y="6488173"/>
            <a:ext cx="5049961" cy="48169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09000"/>
            <a:endParaRPr lang="en-AU" sz="2398" dirty="0">
              <a:solidFill>
                <a:prstClr val="white"/>
              </a:solidFill>
              <a:latin typeface="Inter"/>
            </a:endParaRPr>
          </a:p>
        </p:txBody>
      </p:sp>
      <p:sp>
        <p:nvSpPr>
          <p:cNvPr id="17" name="TextBox 16">
            <a:extLst>
              <a:ext uri="{FF2B5EF4-FFF2-40B4-BE49-F238E27FC236}">
                <a16:creationId xmlns:a16="http://schemas.microsoft.com/office/drawing/2014/main" id="{3AD0314E-EABF-3A26-CA90-F7D83166C964}"/>
              </a:ext>
            </a:extLst>
          </p:cNvPr>
          <p:cNvSpPr txBox="1"/>
          <p:nvPr/>
        </p:nvSpPr>
        <p:spPr>
          <a:xfrm>
            <a:off x="2849384" y="6661410"/>
            <a:ext cx="5592323" cy="548933"/>
          </a:xfrm>
          <a:prstGeom prst="rect">
            <a:avLst/>
          </a:prstGeom>
          <a:noFill/>
        </p:spPr>
        <p:txBody>
          <a:bodyPr wrap="square" rtlCol="0">
            <a:spAutoFit/>
          </a:bodyPr>
          <a:lstStyle/>
          <a:p>
            <a:pPr defTabSz="2009000"/>
            <a:r>
              <a:rPr lang="en-AU" sz="2925" b="1" dirty="0">
                <a:solidFill>
                  <a:srgbClr val="CEEBF8"/>
                </a:solidFill>
                <a:latin typeface="Poppins" panose="00000500000000000000" pitchFamily="2" charset="0"/>
                <a:cs typeface="Poppins" panose="00000500000000000000" pitchFamily="2" charset="0"/>
              </a:rPr>
              <a:t>Data</a:t>
            </a:r>
            <a:r>
              <a:rPr lang="en-AU" sz="2967" b="1" dirty="0">
                <a:solidFill>
                  <a:srgbClr val="CEEBF8"/>
                </a:solidFill>
                <a:latin typeface="Poppins" panose="00000500000000000000" pitchFamily="2" charset="0"/>
                <a:cs typeface="Poppins" panose="00000500000000000000" pitchFamily="2" charset="0"/>
              </a:rPr>
              <a:t> professionals </a:t>
            </a:r>
          </a:p>
        </p:txBody>
      </p:sp>
      <p:sp>
        <p:nvSpPr>
          <p:cNvPr id="21" name="TextBox 20">
            <a:extLst>
              <a:ext uri="{FF2B5EF4-FFF2-40B4-BE49-F238E27FC236}">
                <a16:creationId xmlns:a16="http://schemas.microsoft.com/office/drawing/2014/main" id="{EBDD1E0F-C99D-9F57-EEF0-2E4696AA212F}"/>
              </a:ext>
            </a:extLst>
          </p:cNvPr>
          <p:cNvSpPr txBox="1"/>
          <p:nvPr/>
        </p:nvSpPr>
        <p:spPr>
          <a:xfrm>
            <a:off x="2877581" y="7192385"/>
            <a:ext cx="4784716" cy="746999"/>
          </a:xfrm>
          <a:prstGeom prst="rect">
            <a:avLst/>
          </a:prstGeom>
          <a:noFill/>
        </p:spPr>
        <p:txBody>
          <a:bodyPr wrap="square">
            <a:spAutoFit/>
          </a:bodyPr>
          <a:lstStyle/>
          <a:p>
            <a:pPr defTabSz="2009000"/>
            <a:r>
              <a:rPr lang="en-AU" sz="2127" b="1" dirty="0">
                <a:solidFill>
                  <a:prstClr val="white"/>
                </a:solidFill>
                <a:latin typeface="Inter" panose="020B0502030000000004" pitchFamily="34" charset="0"/>
                <a:ea typeface="Inter" panose="020B0502030000000004" pitchFamily="34" charset="0"/>
                <a:cs typeface="Poppins Light" panose="00000400000000000000" pitchFamily="2" charset="0"/>
              </a:rPr>
              <a:t>Make an impact and bring data to life to benefit all Australians.</a:t>
            </a:r>
          </a:p>
        </p:txBody>
      </p:sp>
      <p:sp>
        <p:nvSpPr>
          <p:cNvPr id="22" name="TextBox 21">
            <a:extLst>
              <a:ext uri="{FF2B5EF4-FFF2-40B4-BE49-F238E27FC236}">
                <a16:creationId xmlns:a16="http://schemas.microsoft.com/office/drawing/2014/main" id="{DF1F4F1D-EF25-193D-923D-0102021680C2}"/>
              </a:ext>
            </a:extLst>
          </p:cNvPr>
          <p:cNvSpPr txBox="1"/>
          <p:nvPr/>
        </p:nvSpPr>
        <p:spPr>
          <a:xfrm>
            <a:off x="2849384" y="8057057"/>
            <a:ext cx="4610555" cy="2800767"/>
          </a:xfrm>
          <a:prstGeom prst="rect">
            <a:avLst/>
          </a:prstGeom>
          <a:solidFill>
            <a:schemeClr val="accent6">
              <a:lumMod val="75000"/>
            </a:schemeClr>
          </a:solidFill>
          <a:ln w="38100">
            <a:solidFill>
              <a:schemeClr val="bg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Work with one of the largest data stores in the country</a:t>
            </a:r>
          </a:p>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Work at the unique intersection of tax and data, and see your design and coding come to life to transform the way Australian’s engage with the tax, super and registry systems</a:t>
            </a:r>
          </a:p>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Apply your inquisitive lens to solving puzzles and making connections</a:t>
            </a:r>
          </a:p>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Problem solve to keep products running across the ATO’s critical business area	</a:t>
            </a:r>
          </a:p>
        </p:txBody>
      </p:sp>
      <p:sp>
        <p:nvSpPr>
          <p:cNvPr id="25" name="Rectangle 24">
            <a:extLst>
              <a:ext uri="{FF2B5EF4-FFF2-40B4-BE49-F238E27FC236}">
                <a16:creationId xmlns:a16="http://schemas.microsoft.com/office/drawing/2014/main" id="{0FF49685-AF63-ADC0-57F7-6416C3ED3C33}"/>
              </a:ext>
              <a:ext uri="{C183D7F6-B498-43B3-948B-1728B52AA6E4}">
                <adec:decorative xmlns:adec="http://schemas.microsoft.com/office/drawing/2017/decorative" val="1"/>
              </a:ext>
            </a:extLst>
          </p:cNvPr>
          <p:cNvSpPr/>
          <p:nvPr/>
        </p:nvSpPr>
        <p:spPr>
          <a:xfrm>
            <a:off x="7699208" y="6492035"/>
            <a:ext cx="5024599" cy="48169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09000"/>
            <a:endParaRPr lang="en-AU" sz="2398" dirty="0">
              <a:solidFill>
                <a:prstClr val="white">
                  <a:lumMod val="95000"/>
                </a:prstClr>
              </a:solidFill>
              <a:latin typeface="Inter"/>
            </a:endParaRPr>
          </a:p>
        </p:txBody>
      </p:sp>
      <p:sp>
        <p:nvSpPr>
          <p:cNvPr id="26" name="TextBox 25">
            <a:extLst>
              <a:ext uri="{FF2B5EF4-FFF2-40B4-BE49-F238E27FC236}">
                <a16:creationId xmlns:a16="http://schemas.microsoft.com/office/drawing/2014/main" id="{F7BDF553-5CCA-9B0A-1CEC-65B61F7F2F2B}"/>
              </a:ext>
            </a:extLst>
          </p:cNvPr>
          <p:cNvSpPr txBox="1"/>
          <p:nvPr/>
        </p:nvSpPr>
        <p:spPr>
          <a:xfrm>
            <a:off x="7828383" y="6627205"/>
            <a:ext cx="5743266" cy="548933"/>
          </a:xfrm>
          <a:prstGeom prst="rect">
            <a:avLst/>
          </a:prstGeom>
          <a:noFill/>
        </p:spPr>
        <p:txBody>
          <a:bodyPr wrap="square" rtlCol="0">
            <a:spAutoFit/>
          </a:bodyPr>
          <a:lstStyle/>
          <a:p>
            <a:pPr defTabSz="2009000"/>
            <a:r>
              <a:rPr lang="en-AU" sz="2967" b="1" dirty="0">
                <a:solidFill>
                  <a:schemeClr val="accent3">
                    <a:lumMod val="25000"/>
                    <a:lumOff val="75000"/>
                  </a:schemeClr>
                </a:solidFill>
                <a:latin typeface="Poppins" panose="00000500000000000000" pitchFamily="2" charset="0"/>
                <a:cs typeface="Poppins" panose="00000500000000000000" pitchFamily="2" charset="0"/>
              </a:rPr>
              <a:t>Corporate Operations </a:t>
            </a:r>
          </a:p>
        </p:txBody>
      </p:sp>
      <p:sp>
        <p:nvSpPr>
          <p:cNvPr id="30" name="TextBox 29">
            <a:extLst>
              <a:ext uri="{FF2B5EF4-FFF2-40B4-BE49-F238E27FC236}">
                <a16:creationId xmlns:a16="http://schemas.microsoft.com/office/drawing/2014/main" id="{E81F1520-687F-F510-7458-29429A69BD77}"/>
              </a:ext>
            </a:extLst>
          </p:cNvPr>
          <p:cNvSpPr txBox="1"/>
          <p:nvPr/>
        </p:nvSpPr>
        <p:spPr>
          <a:xfrm>
            <a:off x="7818834" y="7106301"/>
            <a:ext cx="4976581" cy="1401666"/>
          </a:xfrm>
          <a:prstGeom prst="rect">
            <a:avLst/>
          </a:prstGeom>
          <a:noFill/>
        </p:spPr>
        <p:txBody>
          <a:bodyPr wrap="square">
            <a:spAutoFit/>
          </a:bodyPr>
          <a:lstStyle/>
          <a:p>
            <a:pPr defTabSz="2009000"/>
            <a:r>
              <a:rPr lang="en-AU" sz="2127" b="1" dirty="0">
                <a:solidFill>
                  <a:srgbClr val="CEEBF8"/>
                </a:solidFill>
                <a:latin typeface="Inter" panose="020B0502030000000004" pitchFamily="34" charset="0"/>
                <a:ea typeface="Inter" panose="020B0502030000000004" pitchFamily="34" charset="0"/>
                <a:cs typeface="Poppins Light" panose="00000400000000000000" pitchFamily="2" charset="0"/>
              </a:rPr>
              <a:t>Leverage your expertise to make an impact, supporting our organisation to deliver for the Australian community.</a:t>
            </a:r>
          </a:p>
        </p:txBody>
      </p:sp>
      <p:sp>
        <p:nvSpPr>
          <p:cNvPr id="31" name="TextBox 30">
            <a:extLst>
              <a:ext uri="{FF2B5EF4-FFF2-40B4-BE49-F238E27FC236}">
                <a16:creationId xmlns:a16="http://schemas.microsoft.com/office/drawing/2014/main" id="{51E470AC-E4CF-EAEB-9D3D-3E88CE47C014}"/>
              </a:ext>
            </a:extLst>
          </p:cNvPr>
          <p:cNvSpPr txBox="1"/>
          <p:nvPr/>
        </p:nvSpPr>
        <p:spPr>
          <a:xfrm>
            <a:off x="7915379" y="8587326"/>
            <a:ext cx="4592255" cy="2308324"/>
          </a:xfrm>
          <a:prstGeom prst="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Be part of something big where you can innovate and lead best practice in your field</a:t>
            </a:r>
          </a:p>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Drive transformation</a:t>
            </a:r>
          </a:p>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Shape the future direction of our organisation</a:t>
            </a:r>
          </a:p>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Shape your work to your unique skills</a:t>
            </a:r>
          </a:p>
          <a:p>
            <a:pPr marL="285651" indent="-285651" defTabSz="2009000">
              <a:buFont typeface="Arial" panose="020B0604020202020204" pitchFamily="34" charset="0"/>
              <a:buChar char="•"/>
            </a:pPr>
            <a:r>
              <a:rPr lang="en-AU" sz="1600" dirty="0">
                <a:solidFill>
                  <a:schemeClr val="bg1"/>
                </a:solidFill>
                <a:latin typeface="Inter" panose="020B0502030000000004" pitchFamily="34" charset="0"/>
                <a:ea typeface="Inter" panose="020B0502030000000004" pitchFamily="34" charset="0"/>
              </a:rPr>
              <a:t>Support our workforce to meet future demands	</a:t>
            </a:r>
          </a:p>
        </p:txBody>
      </p:sp>
      <p:sp>
        <p:nvSpPr>
          <p:cNvPr id="34" name="Rectangle 33">
            <a:extLst>
              <a:ext uri="{FF2B5EF4-FFF2-40B4-BE49-F238E27FC236}">
                <a16:creationId xmlns:a16="http://schemas.microsoft.com/office/drawing/2014/main" id="{18127D3D-1A7B-B777-17A1-0968138F4940}"/>
              </a:ext>
              <a:ext uri="{C183D7F6-B498-43B3-948B-1728B52AA6E4}">
                <adec:decorative xmlns:adec="http://schemas.microsoft.com/office/drawing/2017/decorative" val="1"/>
              </a:ext>
            </a:extLst>
          </p:cNvPr>
          <p:cNvSpPr/>
          <p:nvPr/>
        </p:nvSpPr>
        <p:spPr>
          <a:xfrm>
            <a:off x="12710441" y="6485630"/>
            <a:ext cx="5024599" cy="4823325"/>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09000"/>
            <a:endParaRPr lang="en-AU" sz="2398" dirty="0">
              <a:solidFill>
                <a:srgbClr val="4C57CF"/>
              </a:solidFill>
              <a:latin typeface="Inter"/>
            </a:endParaRPr>
          </a:p>
        </p:txBody>
      </p:sp>
      <p:sp>
        <p:nvSpPr>
          <p:cNvPr id="35" name="TextBox 34">
            <a:extLst>
              <a:ext uri="{FF2B5EF4-FFF2-40B4-BE49-F238E27FC236}">
                <a16:creationId xmlns:a16="http://schemas.microsoft.com/office/drawing/2014/main" id="{6C7C20A3-CD6F-6889-9BBE-F5D196358387}"/>
              </a:ext>
            </a:extLst>
          </p:cNvPr>
          <p:cNvSpPr txBox="1"/>
          <p:nvPr/>
        </p:nvSpPr>
        <p:spPr>
          <a:xfrm>
            <a:off x="12739770" y="6544666"/>
            <a:ext cx="5592323" cy="548933"/>
          </a:xfrm>
          <a:prstGeom prst="rect">
            <a:avLst/>
          </a:prstGeom>
          <a:noFill/>
        </p:spPr>
        <p:txBody>
          <a:bodyPr wrap="square" rtlCol="0">
            <a:spAutoFit/>
          </a:bodyPr>
          <a:lstStyle/>
          <a:p>
            <a:pPr defTabSz="2009000"/>
            <a:r>
              <a:rPr lang="en-AU" sz="2925" b="1" dirty="0">
                <a:solidFill>
                  <a:srgbClr val="52BAAD"/>
                </a:solidFill>
                <a:latin typeface="Poppins" panose="00000500000000000000" pitchFamily="2" charset="0"/>
                <a:cs typeface="Poppins" panose="00000500000000000000" pitchFamily="2" charset="0"/>
              </a:rPr>
              <a:t>IT &amp; Digital professionals</a:t>
            </a:r>
            <a:endParaRPr lang="en-AU" sz="2967" b="1" dirty="0">
              <a:solidFill>
                <a:srgbClr val="52BAAD"/>
              </a:solidFill>
              <a:latin typeface="Poppins" panose="00000500000000000000" pitchFamily="2" charset="0"/>
              <a:cs typeface="Poppins" panose="00000500000000000000" pitchFamily="2" charset="0"/>
            </a:endParaRPr>
          </a:p>
        </p:txBody>
      </p:sp>
      <p:sp>
        <p:nvSpPr>
          <p:cNvPr id="37" name="TextBox 36">
            <a:extLst>
              <a:ext uri="{FF2B5EF4-FFF2-40B4-BE49-F238E27FC236}">
                <a16:creationId xmlns:a16="http://schemas.microsoft.com/office/drawing/2014/main" id="{DB83E7AB-217E-9F14-B5E2-DCA33ACC7E3F}"/>
              </a:ext>
            </a:extLst>
          </p:cNvPr>
          <p:cNvSpPr txBox="1"/>
          <p:nvPr/>
        </p:nvSpPr>
        <p:spPr>
          <a:xfrm>
            <a:off x="12791752" y="7001323"/>
            <a:ext cx="4761971" cy="1074333"/>
          </a:xfrm>
          <a:prstGeom prst="rect">
            <a:avLst/>
          </a:prstGeom>
          <a:noFill/>
        </p:spPr>
        <p:txBody>
          <a:bodyPr wrap="square">
            <a:spAutoFit/>
          </a:bodyPr>
          <a:lstStyle/>
          <a:p>
            <a:pPr defTabSz="2009000"/>
            <a:r>
              <a:rPr lang="en-AU" sz="2127" b="1" dirty="0">
                <a:solidFill>
                  <a:schemeClr val="accent2"/>
                </a:solidFill>
                <a:latin typeface="Inter" panose="020B0502030000000004" pitchFamily="34" charset="0"/>
                <a:ea typeface="Inter" panose="020B0502030000000004" pitchFamily="34" charset="0"/>
                <a:cs typeface="Poppins Light" panose="00000400000000000000" pitchFamily="2" charset="0"/>
              </a:rPr>
              <a:t>Make an impact and contribute to high profile, contemporary IT projects to benefit all Australians.</a:t>
            </a:r>
            <a:endParaRPr lang="en-AU" sz="2127" dirty="0">
              <a:solidFill>
                <a:schemeClr val="accent2"/>
              </a:solidFill>
              <a:latin typeface="Inter" panose="020B0502030000000004" pitchFamily="34" charset="0"/>
              <a:ea typeface="Inter" panose="020B0502030000000004" pitchFamily="34" charset="0"/>
              <a:cs typeface="Poppins Light" panose="00000400000000000000" pitchFamily="2" charset="0"/>
            </a:endParaRPr>
          </a:p>
        </p:txBody>
      </p:sp>
      <p:sp>
        <p:nvSpPr>
          <p:cNvPr id="2" name="TextBox 1">
            <a:extLst>
              <a:ext uri="{FF2B5EF4-FFF2-40B4-BE49-F238E27FC236}">
                <a16:creationId xmlns:a16="http://schemas.microsoft.com/office/drawing/2014/main" id="{E64D80AF-EDF7-3A3A-8D1D-92FCDAB3470A}"/>
              </a:ext>
            </a:extLst>
          </p:cNvPr>
          <p:cNvSpPr txBox="1"/>
          <p:nvPr/>
        </p:nvSpPr>
        <p:spPr>
          <a:xfrm>
            <a:off x="12880244" y="8185492"/>
            <a:ext cx="4592255" cy="2788456"/>
          </a:xfrm>
          <a:prstGeom prst="rect">
            <a:avLst/>
          </a:prstGeom>
          <a:solidFill>
            <a:schemeClr val="accent3">
              <a:lumMod val="50000"/>
              <a:lumOff val="5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marL="285651" indent="-285651" defTabSz="2009000">
              <a:buFont typeface="Arial" panose="020B0604020202020204" pitchFamily="34" charset="0"/>
              <a:buChar char="•"/>
            </a:pPr>
            <a:r>
              <a:rPr lang="en-AU" sz="1460" dirty="0">
                <a:solidFill>
                  <a:schemeClr val="bg1"/>
                </a:solidFill>
                <a:latin typeface="Inter" panose="020B0502030000000004" pitchFamily="34" charset="0"/>
                <a:ea typeface="Inter" panose="020B0502030000000004" pitchFamily="34" charset="0"/>
              </a:rPr>
              <a:t>Work with one of the largest IT infrastructure and application landscapes in the country</a:t>
            </a:r>
          </a:p>
          <a:p>
            <a:pPr marL="285651" indent="-285651" defTabSz="2009000">
              <a:buFont typeface="Arial" panose="020B0604020202020204" pitchFamily="34" charset="0"/>
              <a:buChar char="•"/>
            </a:pPr>
            <a:r>
              <a:rPr lang="en-AU" sz="1460" dirty="0">
                <a:solidFill>
                  <a:schemeClr val="bg1"/>
                </a:solidFill>
                <a:latin typeface="Inter" panose="020B0502030000000004" pitchFamily="34" charset="0"/>
                <a:ea typeface="Inter" panose="020B0502030000000004" pitchFamily="34" charset="0"/>
              </a:rPr>
              <a:t>Work on fast paced interesting projects that that increase our digitalisation journey and connect us to the broader digital ecosystem</a:t>
            </a:r>
          </a:p>
          <a:p>
            <a:pPr marL="285651" indent="-285651" defTabSz="2009000">
              <a:buFont typeface="Arial" panose="020B0604020202020204" pitchFamily="34" charset="0"/>
              <a:buChar char="•"/>
            </a:pPr>
            <a:r>
              <a:rPr lang="en-AU" sz="1460" dirty="0">
                <a:solidFill>
                  <a:schemeClr val="bg1"/>
                </a:solidFill>
                <a:latin typeface="Inter" panose="020B0502030000000004" pitchFamily="34" charset="0"/>
                <a:ea typeface="Inter" panose="020B0502030000000004" pitchFamily="34" charset="0"/>
              </a:rPr>
              <a:t>Focus on public service through your problem solving, with rewarding work centered around delivering a reliable and contemporary digital client experience</a:t>
            </a:r>
          </a:p>
          <a:p>
            <a:pPr marL="285651" indent="-285651" defTabSz="2009000">
              <a:buFont typeface="Arial" panose="020B0604020202020204" pitchFamily="34" charset="0"/>
              <a:buChar char="•"/>
            </a:pPr>
            <a:r>
              <a:rPr lang="en-AU" sz="1460" dirty="0">
                <a:solidFill>
                  <a:schemeClr val="bg1"/>
                </a:solidFill>
                <a:latin typeface="Inter" panose="020B0502030000000004" pitchFamily="34" charset="0"/>
                <a:ea typeface="Inter" panose="020B0502030000000004" pitchFamily="34" charset="0"/>
              </a:rPr>
              <a:t>Think creatively in an environment where our people are encouraged to learn and grow by experience</a:t>
            </a:r>
            <a:r>
              <a:rPr lang="en-AU" sz="1460" dirty="0">
                <a:solidFill>
                  <a:schemeClr val="tx2"/>
                </a:solidFill>
                <a:latin typeface="Inter" panose="020B0502030000000004" pitchFamily="34" charset="0"/>
                <a:ea typeface="Inter" panose="020B0502030000000004" pitchFamily="34" charset="0"/>
              </a:rPr>
              <a:t>	</a:t>
            </a:r>
          </a:p>
        </p:txBody>
      </p:sp>
      <p:sp>
        <p:nvSpPr>
          <p:cNvPr id="33" name="Footer Placeholder 33">
            <a:extLst>
              <a:ext uri="{FF2B5EF4-FFF2-40B4-BE49-F238E27FC236}">
                <a16:creationId xmlns:a16="http://schemas.microsoft.com/office/drawing/2014/main" id="{47227457-43E0-71B7-984F-296C2F5D49B8}"/>
              </a:ext>
              <a:ext uri="{C183D7F6-B498-43B3-948B-1728B52AA6E4}">
                <adec:decorative xmlns:adec="http://schemas.microsoft.com/office/drawing/2017/decorative" val="1"/>
              </a:ext>
            </a:extLst>
          </p:cNvPr>
          <p:cNvSpPr txBox="1">
            <a:spLocks/>
          </p:cNvSpPr>
          <p:nvPr/>
        </p:nvSpPr>
        <p:spPr>
          <a:xfrm>
            <a:off x="877737" y="10356009"/>
            <a:ext cx="2621113" cy="215295"/>
          </a:xfrm>
          <a:prstGeom prst="rect">
            <a:avLst/>
          </a:prstGeom>
        </p:spPr>
        <p:txBody>
          <a:bodyPr/>
          <a:lstStyle>
            <a:defPPr>
              <a:defRPr kern="0"/>
            </a:defPPr>
          </a:lstStyle>
          <a:p>
            <a:pPr marL="13335">
              <a:spcBef>
                <a:spcPts val="185"/>
              </a:spcBef>
            </a:pPr>
            <a:r>
              <a:rPr lang="en-AU" sz="1150" dirty="0"/>
              <a:t>OFFICIAL EXTERNAL</a:t>
            </a:r>
          </a:p>
        </p:txBody>
      </p:sp>
    </p:spTree>
    <p:extLst>
      <p:ext uri="{BB962C8B-B14F-4D97-AF65-F5344CB8AC3E}">
        <p14:creationId xmlns:p14="http://schemas.microsoft.com/office/powerpoint/2010/main" val="2528049701"/>
      </p:ext>
    </p:extLst>
  </p:cSld>
  <p:clrMapOvr>
    <a:masterClrMapping/>
  </p:clrMapOvr>
</p:sld>
</file>

<file path=ppt/theme/theme1.xml><?xml version="1.0" encoding="utf-8"?>
<a:theme xmlns:a="http://schemas.openxmlformats.org/drawingml/2006/main" name="Office Theme">
  <a:themeElements>
    <a:clrScheme name="ATO Brand Refresh">
      <a:dk1>
        <a:srgbClr val="000000"/>
      </a:dk1>
      <a:lt1>
        <a:srgbClr val="FFFFFF"/>
      </a:lt1>
      <a:dk2>
        <a:srgbClr val="150924"/>
      </a:dk2>
      <a:lt2>
        <a:srgbClr val="3844CA"/>
      </a:lt2>
      <a:accent1>
        <a:srgbClr val="3844CA"/>
      </a:accent1>
      <a:accent2>
        <a:srgbClr val="CEEBF8"/>
      </a:accent2>
      <a:accent3>
        <a:srgbClr val="150924"/>
      </a:accent3>
      <a:accent4>
        <a:srgbClr val="9CDCF8"/>
      </a:accent4>
      <a:accent5>
        <a:srgbClr val="FFD650"/>
      </a:accent5>
      <a:accent6>
        <a:srgbClr val="D74100"/>
      </a:accent6>
      <a:hlink>
        <a:srgbClr val="3844CA"/>
      </a:hlink>
      <a:folHlink>
        <a:srgbClr val="9D46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O">
  <a:themeElements>
    <a:clrScheme name="ATO Colours">
      <a:dk1>
        <a:sysClr val="windowText" lastClr="000000"/>
      </a:dk1>
      <a:lt1>
        <a:sysClr val="window" lastClr="FFFFFF"/>
      </a:lt1>
      <a:dk2>
        <a:srgbClr val="3C3D41"/>
      </a:dk2>
      <a:lt2>
        <a:srgbClr val="3844CA"/>
      </a:lt2>
      <a:accent1>
        <a:srgbClr val="3844CA"/>
      </a:accent1>
      <a:accent2>
        <a:srgbClr val="CEEBF8"/>
      </a:accent2>
      <a:accent3>
        <a:srgbClr val="150925"/>
      </a:accent3>
      <a:accent4>
        <a:srgbClr val="9D469A"/>
      </a:accent4>
      <a:accent5>
        <a:srgbClr val="169985"/>
      </a:accent5>
      <a:accent6>
        <a:srgbClr val="0091E6"/>
      </a:accent6>
      <a:hlink>
        <a:srgbClr val="3844CA"/>
      </a:hlink>
      <a:folHlink>
        <a:srgbClr val="169985"/>
      </a:folHlink>
    </a:clrScheme>
    <a:fontScheme name="ATO Fonts">
      <a:majorFont>
        <a:latin typeface="Poppins"/>
        <a:ea typeface=""/>
        <a:cs typeface=""/>
      </a:majorFont>
      <a:minorFont>
        <a:latin typeface="Inter"/>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a:srgbClr val="EF4043"/>
    </a:custClr>
    <a:custClr>
      <a:srgbClr val="E5690B"/>
    </a:custClr>
    <a:custClr>
      <a:srgbClr val="FFD650"/>
    </a:custClr>
    <a:custClr>
      <a:srgbClr val="D699D6"/>
    </a:custClr>
    <a:custClr>
      <a:srgbClr val="52BAAD"/>
    </a:custClr>
    <a:custClr>
      <a:srgbClr val="9CDCF8"/>
    </a:custClr>
    <a:custClr>
      <a:srgbClr val="F78C6A"/>
    </a:custClr>
    <a:custClr>
      <a:srgbClr val="781E9A"/>
    </a:custClr>
    <a:custClr>
      <a:srgbClr val="0D6974"/>
    </a:custClr>
    <a:custClr>
      <a:srgbClr val="005CD5"/>
    </a:custClr>
    <a:custClr>
      <a:srgbClr val="881D3F"/>
    </a:custClr>
    <a:custClr>
      <a:srgbClr val="E74C15"/>
    </a:custClr>
  </a:custClrLst>
  <a:extLst>
    <a:ext uri="{05A4C25C-085E-4340-85A3-A5531E510DB2}">
      <thm15:themeFamily xmlns:thm15="http://schemas.microsoft.com/office/thememl/2012/main" name="Presentation6" id="{190355CD-D513-4E21-A53A-4CD09958093A}" vid="{E04AFCD8-3DE5-42D1-A012-4A279545C8A6}"/>
    </a:ext>
  </a:extLst>
</a:theme>
</file>

<file path=ppt/theme/theme3.xml><?xml version="1.0" encoding="utf-8"?>
<a:theme xmlns:a="http://schemas.openxmlformats.org/drawingml/2006/main" name="1_ATO">
  <a:themeElements>
    <a:clrScheme name="ATO Colours">
      <a:dk1>
        <a:sysClr val="windowText" lastClr="000000"/>
      </a:dk1>
      <a:lt1>
        <a:sysClr val="window" lastClr="FFFFFF"/>
      </a:lt1>
      <a:dk2>
        <a:srgbClr val="3C3D41"/>
      </a:dk2>
      <a:lt2>
        <a:srgbClr val="3844CA"/>
      </a:lt2>
      <a:accent1>
        <a:srgbClr val="3844CA"/>
      </a:accent1>
      <a:accent2>
        <a:srgbClr val="CEEBF8"/>
      </a:accent2>
      <a:accent3>
        <a:srgbClr val="150925"/>
      </a:accent3>
      <a:accent4>
        <a:srgbClr val="9D469A"/>
      </a:accent4>
      <a:accent5>
        <a:srgbClr val="169985"/>
      </a:accent5>
      <a:accent6>
        <a:srgbClr val="0091E6"/>
      </a:accent6>
      <a:hlink>
        <a:srgbClr val="3844CA"/>
      </a:hlink>
      <a:folHlink>
        <a:srgbClr val="169985"/>
      </a:folHlink>
    </a:clrScheme>
    <a:fontScheme name="ATO Fonts">
      <a:majorFont>
        <a:latin typeface="Poppins"/>
        <a:ea typeface=""/>
        <a:cs typeface=""/>
      </a:majorFont>
      <a:minorFont>
        <a:latin typeface="Inter"/>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a:srgbClr val="EF4043"/>
    </a:custClr>
    <a:custClr>
      <a:srgbClr val="E5690B"/>
    </a:custClr>
    <a:custClr>
      <a:srgbClr val="FFD650"/>
    </a:custClr>
    <a:custClr>
      <a:srgbClr val="D699D6"/>
    </a:custClr>
    <a:custClr>
      <a:srgbClr val="52BAAD"/>
    </a:custClr>
    <a:custClr>
      <a:srgbClr val="9CDCF8"/>
    </a:custClr>
    <a:custClr>
      <a:srgbClr val="F78C6A"/>
    </a:custClr>
    <a:custClr>
      <a:srgbClr val="781E9A"/>
    </a:custClr>
    <a:custClr>
      <a:srgbClr val="0D6974"/>
    </a:custClr>
    <a:custClr>
      <a:srgbClr val="005CD5"/>
    </a:custClr>
    <a:custClr>
      <a:srgbClr val="881D3F"/>
    </a:custClr>
    <a:custClr>
      <a:srgbClr val="E74C15"/>
    </a:custClr>
  </a:custClrLst>
  <a:extLst>
    <a:ext uri="{05A4C25C-085E-4340-85A3-A5531E510DB2}">
      <thm15:themeFamily xmlns:thm15="http://schemas.microsoft.com/office/thememl/2012/main" name="PowerPoint presentation.potx" id="{509B83B4-79E1-47E3-AFA9-8FCA33646218}" vid="{21E6F541-A8EE-4B85-A2B2-CB99E9A752FA}"/>
    </a:ext>
  </a:extLst>
</a:theme>
</file>

<file path=ppt/theme/theme4.xml><?xml version="1.0" encoding="utf-8"?>
<a:theme xmlns:a="http://schemas.openxmlformats.org/drawingml/2006/main" name="2_ATO">
  <a:themeElements>
    <a:clrScheme name="ATO Colours">
      <a:dk1>
        <a:sysClr val="windowText" lastClr="000000"/>
      </a:dk1>
      <a:lt1>
        <a:sysClr val="window" lastClr="FFFFFF"/>
      </a:lt1>
      <a:dk2>
        <a:srgbClr val="3C3D41"/>
      </a:dk2>
      <a:lt2>
        <a:srgbClr val="3844CA"/>
      </a:lt2>
      <a:accent1>
        <a:srgbClr val="3844CA"/>
      </a:accent1>
      <a:accent2>
        <a:srgbClr val="CEEBF8"/>
      </a:accent2>
      <a:accent3>
        <a:srgbClr val="150925"/>
      </a:accent3>
      <a:accent4>
        <a:srgbClr val="9D469A"/>
      </a:accent4>
      <a:accent5>
        <a:srgbClr val="169985"/>
      </a:accent5>
      <a:accent6>
        <a:srgbClr val="0091E6"/>
      </a:accent6>
      <a:hlink>
        <a:srgbClr val="3844CA"/>
      </a:hlink>
      <a:folHlink>
        <a:srgbClr val="169985"/>
      </a:folHlink>
    </a:clrScheme>
    <a:fontScheme name="ATO Fonts">
      <a:majorFont>
        <a:latin typeface="Poppins"/>
        <a:ea typeface=""/>
        <a:cs typeface=""/>
      </a:majorFont>
      <a:minorFont>
        <a:latin typeface="Inter"/>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a:srgbClr val="EF4043"/>
    </a:custClr>
    <a:custClr>
      <a:srgbClr val="E5690B"/>
    </a:custClr>
    <a:custClr>
      <a:srgbClr val="FFD650"/>
    </a:custClr>
    <a:custClr>
      <a:srgbClr val="D699D6"/>
    </a:custClr>
    <a:custClr>
      <a:srgbClr val="52BAAD"/>
    </a:custClr>
    <a:custClr>
      <a:srgbClr val="9CDCF8"/>
    </a:custClr>
    <a:custClr>
      <a:srgbClr val="F78C6A"/>
    </a:custClr>
    <a:custClr>
      <a:srgbClr val="781E9A"/>
    </a:custClr>
    <a:custClr>
      <a:srgbClr val="0D6974"/>
    </a:custClr>
    <a:custClr>
      <a:srgbClr val="005CD5"/>
    </a:custClr>
    <a:custClr>
      <a:srgbClr val="881D3F"/>
    </a:custClr>
    <a:custClr>
      <a:srgbClr val="E74C15"/>
    </a:custClr>
  </a:custClrLst>
  <a:extLst>
    <a:ext uri="{05A4C25C-085E-4340-85A3-A5531E510DB2}">
      <thm15:themeFamily xmlns:thm15="http://schemas.microsoft.com/office/thememl/2012/main" name="EVP Refresh Project Plan 2023_v0.3.pptx" id="{CE666187-20D8-494A-BE2F-39BF9568FCF0}" vid="{887631B9-5103-4802-B149-3FAF5862A54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13017</TotalTime>
  <Words>1104</Words>
  <Application>Microsoft Office PowerPoint</Application>
  <PresentationFormat>Custom</PresentationFormat>
  <Paragraphs>104</Paragraphs>
  <Slides>3</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vt:i4>
      </vt:variant>
    </vt:vector>
  </HeadingPairs>
  <TitlesOfParts>
    <vt:vector size="15" baseType="lpstr">
      <vt:lpstr>Arial</vt:lpstr>
      <vt:lpstr>Calibri</vt:lpstr>
      <vt:lpstr>Inter</vt:lpstr>
      <vt:lpstr>Inter SemiBold</vt:lpstr>
      <vt:lpstr>Inter-Light</vt:lpstr>
      <vt:lpstr>Inter-Medium</vt:lpstr>
      <vt:lpstr>Poppins</vt:lpstr>
      <vt:lpstr>Verdana</vt:lpstr>
      <vt:lpstr>Office Theme</vt:lpstr>
      <vt:lpstr>ATO</vt:lpstr>
      <vt:lpstr>1_ATO</vt:lpstr>
      <vt:lpstr>2_ATO</vt:lpstr>
      <vt:lpstr>Make big things happen</vt:lpstr>
      <vt:lpstr>Why join us?</vt:lpstr>
      <vt:lpstr>The ATO offers a wide variety of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concept presentation</dc:title>
  <dc:creator>Australian Government - Australian Taxation Office.</dc:creator>
  <cp:lastModifiedBy>Matthew Blake</cp:lastModifiedBy>
  <cp:revision>275</cp:revision>
  <dcterms:created xsi:type="dcterms:W3CDTF">2023-06-09T04:54:42Z</dcterms:created>
  <dcterms:modified xsi:type="dcterms:W3CDTF">2024-11-20T04:57:04Z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2023-06-09T00:00:00Z</vt:filetime>
  </property>
  <property fmtid="{D5CDD505-2E9C-101B-9397-08002B2CF9AE}" pid="3" name="Creator">
    <vt:lpwstr>Adobe InDesign 18.3 (Macintosh)</vt:lpwstr>
  </property>
  <property fmtid="{D5CDD505-2E9C-101B-9397-08002B2CF9AE}" pid="4" name="LastSaved">
    <vt:filetime>2023-06-09T00:00:00Z</vt:filetime>
  </property>
  <property fmtid="{D5CDD505-2E9C-101B-9397-08002B2CF9AE}" pid="5" name="Producer">
    <vt:lpwstr>Adobe PDF Library 17.0</vt:lpwstr>
  </property>
  <property fmtid="{D5CDD505-2E9C-101B-9397-08002B2CF9AE}" pid="6" name="MSIP_Label_c111c204-3025-4293-a668-517002c3f023_Enabled">
    <vt:lpwstr>true</vt:lpwstr>
  </property>
  <property fmtid="{D5CDD505-2E9C-101B-9397-08002B2CF9AE}" pid="7" name="MSIP_Label_c111c204-3025-4293-a668-517002c3f023_SetDate">
    <vt:lpwstr>2024-04-01T21:43:29Z</vt:lpwstr>
  </property>
  <property fmtid="{D5CDD505-2E9C-101B-9397-08002B2CF9AE}" pid="8" name="MSIP_Label_c111c204-3025-4293-a668-517002c3f023_Method">
    <vt:lpwstr>Privileged</vt:lpwstr>
  </property>
  <property fmtid="{D5CDD505-2E9C-101B-9397-08002B2CF9AE}" pid="9" name="MSIP_Label_c111c204-3025-4293-a668-517002c3f023_Name">
    <vt:lpwstr>OFFICIAL</vt:lpwstr>
  </property>
  <property fmtid="{D5CDD505-2E9C-101B-9397-08002B2CF9AE}" pid="10" name="MSIP_Label_c111c204-3025-4293-a668-517002c3f023_SiteId">
    <vt:lpwstr>8e823e99-cbcb-430f-a0f6-af1365c21e22</vt:lpwstr>
  </property>
  <property fmtid="{D5CDD505-2E9C-101B-9397-08002B2CF9AE}" pid="11" name="MSIP_Label_c111c204-3025-4293-a668-517002c3f023_ActionId">
    <vt:lpwstr>e3a905a3-d626-460b-b407-01ef51d01cdd</vt:lpwstr>
  </property>
  <property fmtid="{D5CDD505-2E9C-101B-9397-08002B2CF9AE}" pid="12" name="MSIP_Label_c111c204-3025-4293-a668-517002c3f023_ContentBits">
    <vt:lpwstr>3</vt:lpwstr>
  </property>
  <property fmtid="{D5CDD505-2E9C-101B-9397-08002B2CF9AE}" pid="13" name="ClassificationContentMarkingFooterLocations">
    <vt:lpwstr>Office Theme:6\ATO:9\1_ATO:9\2_ATO:10</vt:lpwstr>
  </property>
  <property fmtid="{D5CDD505-2E9C-101B-9397-08002B2CF9AE}" pid="14" name="ClassificationContentMarkingFooterText">
    <vt:lpwstr>OFFICIAL</vt:lpwstr>
  </property>
  <property fmtid="{D5CDD505-2E9C-101B-9397-08002B2CF9AE}" pid="15" name="ClassificationContentMarkingHeaderLocations">
    <vt:lpwstr>Office Theme:5\ATO:7\1_ATO:7\2_ATO:9</vt:lpwstr>
  </property>
  <property fmtid="{D5CDD505-2E9C-101B-9397-08002B2CF9AE}" pid="16" name="ClassificationContentMarkingHeaderText">
    <vt:lpwstr>OFFICIAL</vt:lpwstr>
  </property>
</Properties>
</file>